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27" r:id="rId2"/>
    <p:sldId id="328" r:id="rId3"/>
    <p:sldId id="329" r:id="rId4"/>
    <p:sldId id="330" r:id="rId5"/>
    <p:sldId id="336" r:id="rId6"/>
    <p:sldId id="337" r:id="rId7"/>
    <p:sldId id="338" r:id="rId8"/>
    <p:sldId id="339" r:id="rId9"/>
    <p:sldId id="340" r:id="rId10"/>
    <p:sldId id="341" r:id="rId11"/>
  </p:sldIdLst>
  <p:sldSz cx="9144000" cy="5143500" type="screen16x9"/>
  <p:notesSz cx="6858000" cy="9144000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00"/>
    <a:srgbClr val="BB650E"/>
    <a:srgbClr val="B5691D"/>
    <a:srgbClr val="CE8455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602" y="-9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Finding a Dropshipper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Contacting Dropshippers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Processors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Shipping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3F76BB00-A775-49E0-AA02-92C1E91EEBED}" type="presOf" srcId="{78B8E9D8-8E5C-4AB3-967B-0B80ABEB5A0D}" destId="{F31DBD4F-D68C-4EC2-814B-CD97EB7412D5}" srcOrd="0" destOrd="0" presId="urn:microsoft.com/office/officeart/2005/8/layout/process4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776A4096-9D2C-4ACE-BECF-5FA63D4FE470}" type="presOf" srcId="{18896E52-DD45-4023-B78F-DB3551D897DB}" destId="{78ED5F90-7DE3-45DF-B64E-0EFF40AC4075}" srcOrd="0" destOrd="0" presId="urn:microsoft.com/office/officeart/2005/8/layout/process4"/>
    <dgm:cxn modelId="{C48728F2-C12F-4B14-9820-9AF552A1A26B}" type="presOf" srcId="{9E41FC3B-0967-43F2-95F5-3194B06BDF89}" destId="{E7F16081-A528-4703-9F21-FF610635E9D2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133B68EE-FDE8-4A4B-B537-579778FCDFD0}" type="presOf" srcId="{838EC071-E7E0-40EB-9BC4-BF8F1617976D}" destId="{AB9879AD-FF2E-4BC3-B7F1-6E1C688B4E0B}" srcOrd="0" destOrd="0" presId="urn:microsoft.com/office/officeart/2005/8/layout/process4"/>
    <dgm:cxn modelId="{226A5BFE-A157-41C9-AD78-5DB4DD516BF0}" type="presOf" srcId="{44F1F3A7-A5EF-4287-8B83-960F857A4318}" destId="{E18E2100-8DFE-4C43-9F44-13AD57903E6A}" srcOrd="0" destOrd="0" presId="urn:microsoft.com/office/officeart/2005/8/layout/process4"/>
    <dgm:cxn modelId="{DFD345B4-2197-439B-AA6E-0FB9C926C6A3}" type="presOf" srcId="{861AED36-A195-4E49-9B05-F71B3DB468DF}" destId="{13F1D08D-AE62-43CC-B687-81878D307DD3}" srcOrd="0" destOrd="0" presId="urn:microsoft.com/office/officeart/2005/8/layout/process4"/>
    <dgm:cxn modelId="{CA2A9E7D-66B6-4B82-B8C5-EECBED6D222D}" type="presParOf" srcId="{E7F16081-A528-4703-9F21-FF610635E9D2}" destId="{D96B0F14-A744-4AE0-B851-FC43BDBD9D4D}" srcOrd="0" destOrd="0" presId="urn:microsoft.com/office/officeart/2005/8/layout/process4"/>
    <dgm:cxn modelId="{7AB2FA0E-CEE6-4F62-9658-1DBF54EF0FBE}" type="presParOf" srcId="{D96B0F14-A744-4AE0-B851-FC43BDBD9D4D}" destId="{78ED5F90-7DE3-45DF-B64E-0EFF40AC4075}" srcOrd="0" destOrd="0" presId="urn:microsoft.com/office/officeart/2005/8/layout/process4"/>
    <dgm:cxn modelId="{2E4B0A90-D706-4720-937A-C698B6BF682E}" type="presParOf" srcId="{E7F16081-A528-4703-9F21-FF610635E9D2}" destId="{74021BB8-6620-45BC-A323-33ABAAEC94EC}" srcOrd="1" destOrd="0" presId="urn:microsoft.com/office/officeart/2005/8/layout/process4"/>
    <dgm:cxn modelId="{6EEB53E8-69C0-460B-94EB-6F5E8D27030F}" type="presParOf" srcId="{E7F16081-A528-4703-9F21-FF610635E9D2}" destId="{720FC506-7925-41B5-B466-FD015CD7B94C}" srcOrd="2" destOrd="0" presId="urn:microsoft.com/office/officeart/2005/8/layout/process4"/>
    <dgm:cxn modelId="{AF7168B9-70AE-454C-A84A-1AD8BC69649A}" type="presParOf" srcId="{720FC506-7925-41B5-B466-FD015CD7B94C}" destId="{E18E2100-8DFE-4C43-9F44-13AD57903E6A}" srcOrd="0" destOrd="0" presId="urn:microsoft.com/office/officeart/2005/8/layout/process4"/>
    <dgm:cxn modelId="{7050C708-E1F2-4076-80B0-A033BE5102CD}" type="presParOf" srcId="{E7F16081-A528-4703-9F21-FF610635E9D2}" destId="{05C90657-5FAC-4220-9ABE-17677B34C9EF}" srcOrd="3" destOrd="0" presId="urn:microsoft.com/office/officeart/2005/8/layout/process4"/>
    <dgm:cxn modelId="{7914DD49-D6D2-4B45-9121-F9ACC8005627}" type="presParOf" srcId="{E7F16081-A528-4703-9F21-FF610635E9D2}" destId="{6FFEEDE8-07A6-41E3-9C28-7809E03B7109}" srcOrd="4" destOrd="0" presId="urn:microsoft.com/office/officeart/2005/8/layout/process4"/>
    <dgm:cxn modelId="{1ECDA46A-BD9D-49A1-97DC-875DD60A08B9}" type="presParOf" srcId="{6FFEEDE8-07A6-41E3-9C28-7809E03B7109}" destId="{AB9879AD-FF2E-4BC3-B7F1-6E1C688B4E0B}" srcOrd="0" destOrd="0" presId="urn:microsoft.com/office/officeart/2005/8/layout/process4"/>
    <dgm:cxn modelId="{078E3957-D43C-4838-984E-B42E014CD43D}" type="presParOf" srcId="{E7F16081-A528-4703-9F21-FF610635E9D2}" destId="{4B2C845E-A666-4C82-A45C-E455AA17D0F9}" srcOrd="5" destOrd="0" presId="urn:microsoft.com/office/officeart/2005/8/layout/process4"/>
    <dgm:cxn modelId="{943A5C47-CC0A-4B77-9EDF-9CE8C5D3CEDE}" type="presParOf" srcId="{E7F16081-A528-4703-9F21-FF610635E9D2}" destId="{7578E05E-43AC-40CD-AA6B-C8C20AFF031E}" srcOrd="6" destOrd="0" presId="urn:microsoft.com/office/officeart/2005/8/layout/process4"/>
    <dgm:cxn modelId="{285BBF1D-F5AF-4E59-86DF-C06F5232F613}" type="presParOf" srcId="{7578E05E-43AC-40CD-AA6B-C8C20AFF031E}" destId="{13F1D08D-AE62-43CC-B687-81878D307DD3}" srcOrd="0" destOrd="0" presId="urn:microsoft.com/office/officeart/2005/8/layout/process4"/>
    <dgm:cxn modelId="{6F4395F1-C0D4-45F4-82BF-0B5D751DBB86}" type="presParOf" srcId="{E7F16081-A528-4703-9F21-FF610635E9D2}" destId="{15B78FC6-2EE7-4FD8-B8D0-19E1BDF6352B}" srcOrd="7" destOrd="0" presId="urn:microsoft.com/office/officeart/2005/8/layout/process4"/>
    <dgm:cxn modelId="{5CD07ED2-DEA1-48E2-B504-D8DAF69C05B2}" type="presParOf" srcId="{E7F16081-A528-4703-9F21-FF610635E9D2}" destId="{D9A60825-30D7-4B57-86DC-5C3FF325FE1D}" srcOrd="8" destOrd="0" presId="urn:microsoft.com/office/officeart/2005/8/layout/process4"/>
    <dgm:cxn modelId="{359A7739-5F64-406E-ACBF-BA92BBF88F63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64F7B38B-9826-4343-AD01-7D5B203814E7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Review</a:t>
          </a:r>
          <a:endParaRPr lang="en-US" dirty="0"/>
        </a:p>
      </dgm:t>
    </dgm:pt>
    <dgm:pt modelId="{EBD3F47C-B524-4C0D-83A8-682F15677012}" type="parTrans" cxnId="{51327579-EE85-43E2-8454-FECB583F7C74}">
      <dgm:prSet/>
      <dgm:spPr/>
      <dgm:t>
        <a:bodyPr/>
        <a:lstStyle/>
        <a:p>
          <a:endParaRPr lang="en-US"/>
        </a:p>
      </dgm:t>
    </dgm:pt>
    <dgm:pt modelId="{B3CBDFDD-8092-44B2-962B-5876360ACA93}" type="sibTrans" cxnId="{51327579-EE85-43E2-8454-FECB583F7C74}">
      <dgm:prSet/>
      <dgm:spPr/>
      <dgm:t>
        <a:bodyPr/>
        <a:lstStyle/>
        <a:p>
          <a:endParaRPr lang="en-US"/>
        </a:p>
      </dgm:t>
    </dgm:pt>
    <dgm:pt modelId="{73D24C17-8CAA-4352-BD1E-49ACDEB76BEE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Finding a Dropshipper</a:t>
          </a:r>
          <a:endParaRPr lang="en-US" dirty="0"/>
        </a:p>
      </dgm:t>
    </dgm:pt>
    <dgm:pt modelId="{F119FAC1-B517-4B1B-AE35-4F24AB553995}" type="parTrans" cxnId="{B825E895-0BF8-4FCD-BC58-2C888019804A}">
      <dgm:prSet/>
      <dgm:spPr/>
      <dgm:t>
        <a:bodyPr/>
        <a:lstStyle/>
        <a:p>
          <a:endParaRPr lang="en-US"/>
        </a:p>
      </dgm:t>
    </dgm:pt>
    <dgm:pt modelId="{2B2AFC69-800A-4B21-9782-E2F61D9652E7}" type="sibTrans" cxnId="{B825E895-0BF8-4FCD-BC58-2C888019804A}">
      <dgm:prSet/>
      <dgm:spPr/>
      <dgm:t>
        <a:bodyPr/>
        <a:lstStyle/>
        <a:p>
          <a:endParaRPr lang="en-US"/>
        </a:p>
      </dgm:t>
    </dgm:pt>
    <dgm:pt modelId="{DE918B98-4A9D-4BB9-9D6F-D0093B56B573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Contacting Dropshippers</a:t>
          </a:r>
          <a:endParaRPr lang="en-US" dirty="0"/>
        </a:p>
      </dgm:t>
    </dgm:pt>
    <dgm:pt modelId="{718D158E-565F-4262-B929-25AE641DDF40}" type="parTrans" cxnId="{6F912567-C575-4711-9501-994566384D8F}">
      <dgm:prSet/>
      <dgm:spPr/>
      <dgm:t>
        <a:bodyPr/>
        <a:lstStyle/>
        <a:p>
          <a:endParaRPr lang="en-US"/>
        </a:p>
      </dgm:t>
    </dgm:pt>
    <dgm:pt modelId="{90D17EF7-2536-440F-98AF-B5BC8AA02283}" type="sibTrans" cxnId="{6F912567-C575-4711-9501-994566384D8F}">
      <dgm:prSet/>
      <dgm:spPr/>
      <dgm:t>
        <a:bodyPr/>
        <a:lstStyle/>
        <a:p>
          <a:endParaRPr lang="en-US"/>
        </a:p>
      </dgm:t>
    </dgm:pt>
    <dgm:pt modelId="{2E2EB4E8-5D92-4A40-A827-304DED02777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Processors</a:t>
          </a:r>
          <a:endParaRPr lang="en-US" dirty="0"/>
        </a:p>
      </dgm:t>
    </dgm:pt>
    <dgm:pt modelId="{B3052486-F0E1-4C08-A94F-9E5A0F03325D}" type="parTrans" cxnId="{B40C3EF8-D168-47DF-ADA3-D72E81B48671}">
      <dgm:prSet/>
      <dgm:spPr/>
      <dgm:t>
        <a:bodyPr/>
        <a:lstStyle/>
        <a:p>
          <a:endParaRPr lang="en-US"/>
        </a:p>
      </dgm:t>
    </dgm:pt>
    <dgm:pt modelId="{AFCDDCBB-EB4F-47C0-866D-67A2E22EF9ED}" type="sibTrans" cxnId="{B40C3EF8-D168-47DF-ADA3-D72E81B48671}">
      <dgm:prSet/>
      <dgm:spPr/>
      <dgm:t>
        <a:bodyPr/>
        <a:lstStyle/>
        <a:p>
          <a:endParaRPr lang="en-US"/>
        </a:p>
      </dgm:t>
    </dgm:pt>
    <dgm:pt modelId="{45B6160A-EA7F-43EA-A269-9E874750BC7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Shipping</a:t>
          </a:r>
          <a:endParaRPr lang="en-US" dirty="0"/>
        </a:p>
      </dgm:t>
    </dgm:pt>
    <dgm:pt modelId="{E334D9F8-73A6-4CC9-A673-6C6FB24AD576}" type="parTrans" cxnId="{445B2375-6673-47D4-A75D-C27F030DA9B1}">
      <dgm:prSet/>
      <dgm:spPr/>
      <dgm:t>
        <a:bodyPr/>
        <a:lstStyle/>
        <a:p>
          <a:endParaRPr lang="en-US"/>
        </a:p>
      </dgm:t>
    </dgm:pt>
    <dgm:pt modelId="{8AE2E139-EE9C-4C78-BA08-1D6F7AE9946C}" type="sibTrans" cxnId="{445B2375-6673-47D4-A75D-C27F030DA9B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B2CE9E-6E19-47E6-8EC4-E0267EE511C8}" type="pres">
      <dgm:prSet presAssocID="{45B6160A-EA7F-43EA-A269-9E874750BC78}" presName="boxAndChildren" presStyleCnt="0"/>
      <dgm:spPr/>
    </dgm:pt>
    <dgm:pt modelId="{37D37279-4168-4BE2-A2C3-9C4C1642F23F}" type="pres">
      <dgm:prSet presAssocID="{45B6160A-EA7F-43EA-A269-9E874750BC78}" presName="parentTextBox" presStyleLbl="node1" presStyleIdx="0" presStyleCnt="5"/>
      <dgm:spPr/>
      <dgm:t>
        <a:bodyPr/>
        <a:lstStyle/>
        <a:p>
          <a:endParaRPr lang="en-US"/>
        </a:p>
      </dgm:t>
    </dgm:pt>
    <dgm:pt modelId="{BC579F98-E7C1-4133-805B-D2AFF3153896}" type="pres">
      <dgm:prSet presAssocID="{AFCDDCBB-EB4F-47C0-866D-67A2E22EF9ED}" presName="sp" presStyleCnt="0"/>
      <dgm:spPr/>
    </dgm:pt>
    <dgm:pt modelId="{99F36DE0-76E5-4834-BA0E-B31B121D6C87}" type="pres">
      <dgm:prSet presAssocID="{2E2EB4E8-5D92-4A40-A827-304DED027778}" presName="arrowAndChildren" presStyleCnt="0"/>
      <dgm:spPr/>
    </dgm:pt>
    <dgm:pt modelId="{DB11B18D-FEE7-47B1-8FEF-AF8E15C2435E}" type="pres">
      <dgm:prSet presAssocID="{2E2EB4E8-5D92-4A40-A827-304DED02777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2002757D-7CE0-44C5-8A5A-166467F36EC8}" type="pres">
      <dgm:prSet presAssocID="{90D17EF7-2536-440F-98AF-B5BC8AA02283}" presName="sp" presStyleCnt="0"/>
      <dgm:spPr/>
    </dgm:pt>
    <dgm:pt modelId="{73EF8B1A-4D42-430B-AD1E-15B783724563}" type="pres">
      <dgm:prSet presAssocID="{DE918B98-4A9D-4BB9-9D6F-D0093B56B573}" presName="arrowAndChildren" presStyleCnt="0"/>
      <dgm:spPr/>
    </dgm:pt>
    <dgm:pt modelId="{2383E470-031A-42B6-8B5A-8CDAA8A721DF}" type="pres">
      <dgm:prSet presAssocID="{DE918B98-4A9D-4BB9-9D6F-D0093B56B573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7EFF1F12-504B-4C32-B7CE-614BFC16BDBE}" type="pres">
      <dgm:prSet presAssocID="{2B2AFC69-800A-4B21-9782-E2F61D9652E7}" presName="sp" presStyleCnt="0"/>
      <dgm:spPr/>
    </dgm:pt>
    <dgm:pt modelId="{0E4AAF3B-19E0-4C83-804C-32D9AFBF03F0}" type="pres">
      <dgm:prSet presAssocID="{73D24C17-8CAA-4352-BD1E-49ACDEB76BEE}" presName="arrowAndChildren" presStyleCnt="0"/>
      <dgm:spPr/>
    </dgm:pt>
    <dgm:pt modelId="{5BF28C38-9E25-4133-A463-FDF811DCCEFC}" type="pres">
      <dgm:prSet presAssocID="{73D24C17-8CAA-4352-BD1E-49ACDEB76BEE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0C0C686-C543-46A8-A1E2-59B4056297DA}" type="pres">
      <dgm:prSet presAssocID="{B3CBDFDD-8092-44B2-962B-5876360ACA93}" presName="sp" presStyleCnt="0"/>
      <dgm:spPr/>
    </dgm:pt>
    <dgm:pt modelId="{DF071798-7429-484E-B12E-DB4050A1A540}" type="pres">
      <dgm:prSet presAssocID="{64F7B38B-9826-4343-AD01-7D5B203814E7}" presName="arrowAndChildren" presStyleCnt="0"/>
      <dgm:spPr/>
    </dgm:pt>
    <dgm:pt modelId="{EC706747-1F7B-464E-96E0-6982CEA366CC}" type="pres">
      <dgm:prSet presAssocID="{64F7B38B-9826-4343-AD01-7D5B203814E7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A1603068-C388-4BEA-843D-8B916D12D2FF}" type="presOf" srcId="{45B6160A-EA7F-43EA-A269-9E874750BC78}" destId="{37D37279-4168-4BE2-A2C3-9C4C1642F23F}" srcOrd="0" destOrd="0" presId="urn:microsoft.com/office/officeart/2005/8/layout/process4"/>
    <dgm:cxn modelId="{B40C3EF8-D168-47DF-ADA3-D72E81B48671}" srcId="{9E41FC3B-0967-43F2-95F5-3194B06BDF89}" destId="{2E2EB4E8-5D92-4A40-A827-304DED027778}" srcOrd="3" destOrd="0" parTransId="{B3052486-F0E1-4C08-A94F-9E5A0F03325D}" sibTransId="{AFCDDCBB-EB4F-47C0-866D-67A2E22EF9ED}"/>
    <dgm:cxn modelId="{445B2375-6673-47D4-A75D-C27F030DA9B1}" srcId="{9E41FC3B-0967-43F2-95F5-3194B06BDF89}" destId="{45B6160A-EA7F-43EA-A269-9E874750BC78}" srcOrd="4" destOrd="0" parTransId="{E334D9F8-73A6-4CC9-A673-6C6FB24AD576}" sibTransId="{8AE2E139-EE9C-4C78-BA08-1D6F7AE9946C}"/>
    <dgm:cxn modelId="{1872F3F8-462A-49A3-AC9B-998D04EA3605}" type="presOf" srcId="{9E41FC3B-0967-43F2-95F5-3194B06BDF89}" destId="{E7F16081-A528-4703-9F21-FF610635E9D2}" srcOrd="0" destOrd="0" presId="urn:microsoft.com/office/officeart/2005/8/layout/process4"/>
    <dgm:cxn modelId="{A7B3B646-8B5A-4F5E-85D2-75E0767DB6DD}" type="presOf" srcId="{2E2EB4E8-5D92-4A40-A827-304DED027778}" destId="{DB11B18D-FEE7-47B1-8FEF-AF8E15C2435E}" srcOrd="0" destOrd="0" presId="urn:microsoft.com/office/officeart/2005/8/layout/process4"/>
    <dgm:cxn modelId="{6AEF70FD-DAD9-4F74-8F31-A2E22836C12E}" type="presOf" srcId="{DE918B98-4A9D-4BB9-9D6F-D0093B56B573}" destId="{2383E470-031A-42B6-8B5A-8CDAA8A721DF}" srcOrd="0" destOrd="0" presId="urn:microsoft.com/office/officeart/2005/8/layout/process4"/>
    <dgm:cxn modelId="{960EE633-0BD3-456D-80CA-D4E54BED3E9C}" type="presOf" srcId="{73D24C17-8CAA-4352-BD1E-49ACDEB76BEE}" destId="{5BF28C38-9E25-4133-A463-FDF811DCCEFC}" srcOrd="0" destOrd="0" presId="urn:microsoft.com/office/officeart/2005/8/layout/process4"/>
    <dgm:cxn modelId="{64B08A15-1FB0-413C-80B9-7EC1B66EC218}" type="presOf" srcId="{64F7B38B-9826-4343-AD01-7D5B203814E7}" destId="{EC706747-1F7B-464E-96E0-6982CEA366CC}" srcOrd="0" destOrd="0" presId="urn:microsoft.com/office/officeart/2005/8/layout/process4"/>
    <dgm:cxn modelId="{6F912567-C575-4711-9501-994566384D8F}" srcId="{9E41FC3B-0967-43F2-95F5-3194B06BDF89}" destId="{DE918B98-4A9D-4BB9-9D6F-D0093B56B573}" srcOrd="2" destOrd="0" parTransId="{718D158E-565F-4262-B929-25AE641DDF40}" sibTransId="{90D17EF7-2536-440F-98AF-B5BC8AA02283}"/>
    <dgm:cxn modelId="{B825E895-0BF8-4FCD-BC58-2C888019804A}" srcId="{9E41FC3B-0967-43F2-95F5-3194B06BDF89}" destId="{73D24C17-8CAA-4352-BD1E-49ACDEB76BEE}" srcOrd="1" destOrd="0" parTransId="{F119FAC1-B517-4B1B-AE35-4F24AB553995}" sibTransId="{2B2AFC69-800A-4B21-9782-E2F61D9652E7}"/>
    <dgm:cxn modelId="{51327579-EE85-43E2-8454-FECB583F7C74}" srcId="{9E41FC3B-0967-43F2-95F5-3194B06BDF89}" destId="{64F7B38B-9826-4343-AD01-7D5B203814E7}" srcOrd="0" destOrd="0" parTransId="{EBD3F47C-B524-4C0D-83A8-682F15677012}" sibTransId="{B3CBDFDD-8092-44B2-962B-5876360ACA93}"/>
    <dgm:cxn modelId="{E787ECCE-26FC-4D16-9EC8-88B048E477BC}" type="presParOf" srcId="{E7F16081-A528-4703-9F21-FF610635E9D2}" destId="{FBB2CE9E-6E19-47E6-8EC4-E0267EE511C8}" srcOrd="0" destOrd="0" presId="urn:microsoft.com/office/officeart/2005/8/layout/process4"/>
    <dgm:cxn modelId="{6F1A096E-B5FA-4731-96A1-FB9EDC3D9EBC}" type="presParOf" srcId="{FBB2CE9E-6E19-47E6-8EC4-E0267EE511C8}" destId="{37D37279-4168-4BE2-A2C3-9C4C1642F23F}" srcOrd="0" destOrd="0" presId="urn:microsoft.com/office/officeart/2005/8/layout/process4"/>
    <dgm:cxn modelId="{E96C8EE3-6AAF-449B-8404-07FD72FBCC04}" type="presParOf" srcId="{E7F16081-A528-4703-9F21-FF610635E9D2}" destId="{BC579F98-E7C1-4133-805B-D2AFF3153896}" srcOrd="1" destOrd="0" presId="urn:microsoft.com/office/officeart/2005/8/layout/process4"/>
    <dgm:cxn modelId="{4776A8BD-486A-41D9-9A7E-99B079A24C37}" type="presParOf" srcId="{E7F16081-A528-4703-9F21-FF610635E9D2}" destId="{99F36DE0-76E5-4834-BA0E-B31B121D6C87}" srcOrd="2" destOrd="0" presId="urn:microsoft.com/office/officeart/2005/8/layout/process4"/>
    <dgm:cxn modelId="{03FC82A6-15C3-4BFF-B796-CAA854A5C1AF}" type="presParOf" srcId="{99F36DE0-76E5-4834-BA0E-B31B121D6C87}" destId="{DB11B18D-FEE7-47B1-8FEF-AF8E15C2435E}" srcOrd="0" destOrd="0" presId="urn:microsoft.com/office/officeart/2005/8/layout/process4"/>
    <dgm:cxn modelId="{2AB79A2E-ABAE-4BBF-AF14-926A7C59CCE0}" type="presParOf" srcId="{E7F16081-A528-4703-9F21-FF610635E9D2}" destId="{2002757D-7CE0-44C5-8A5A-166467F36EC8}" srcOrd="3" destOrd="0" presId="urn:microsoft.com/office/officeart/2005/8/layout/process4"/>
    <dgm:cxn modelId="{D377B8D3-C9D7-4B66-BEAB-5E4B9B7FD41B}" type="presParOf" srcId="{E7F16081-A528-4703-9F21-FF610635E9D2}" destId="{73EF8B1A-4D42-430B-AD1E-15B783724563}" srcOrd="4" destOrd="0" presId="urn:microsoft.com/office/officeart/2005/8/layout/process4"/>
    <dgm:cxn modelId="{96028C00-3BE7-4F77-B467-0CE84A606E3E}" type="presParOf" srcId="{73EF8B1A-4D42-430B-AD1E-15B783724563}" destId="{2383E470-031A-42B6-8B5A-8CDAA8A721DF}" srcOrd="0" destOrd="0" presId="urn:microsoft.com/office/officeart/2005/8/layout/process4"/>
    <dgm:cxn modelId="{C6A23A8C-7A0B-4AED-8668-C6057B0C7E95}" type="presParOf" srcId="{E7F16081-A528-4703-9F21-FF610635E9D2}" destId="{7EFF1F12-504B-4C32-B7CE-614BFC16BDBE}" srcOrd="5" destOrd="0" presId="urn:microsoft.com/office/officeart/2005/8/layout/process4"/>
    <dgm:cxn modelId="{1363B1C2-DDF6-4AAA-AE54-67E88A274548}" type="presParOf" srcId="{E7F16081-A528-4703-9F21-FF610635E9D2}" destId="{0E4AAF3B-19E0-4C83-804C-32D9AFBF03F0}" srcOrd="6" destOrd="0" presId="urn:microsoft.com/office/officeart/2005/8/layout/process4"/>
    <dgm:cxn modelId="{E73F7AFD-BC63-4508-A40A-C1B1E2D9F58B}" type="presParOf" srcId="{0E4AAF3B-19E0-4C83-804C-32D9AFBF03F0}" destId="{5BF28C38-9E25-4133-A463-FDF811DCCEFC}" srcOrd="0" destOrd="0" presId="urn:microsoft.com/office/officeart/2005/8/layout/process4"/>
    <dgm:cxn modelId="{B222907F-DAA8-44A2-9E54-72B52837DD6E}" type="presParOf" srcId="{E7F16081-A528-4703-9F21-FF610635E9D2}" destId="{10C0C686-C543-46A8-A1E2-59B4056297DA}" srcOrd="7" destOrd="0" presId="urn:microsoft.com/office/officeart/2005/8/layout/process4"/>
    <dgm:cxn modelId="{70D8A28A-3866-4A95-B825-2467DFCD4E1F}" type="presParOf" srcId="{E7F16081-A528-4703-9F21-FF610635E9D2}" destId="{DF071798-7429-484E-B12E-DB4050A1A540}" srcOrd="8" destOrd="0" presId="urn:microsoft.com/office/officeart/2005/8/layout/process4"/>
    <dgm:cxn modelId="{0F1494B9-6C36-4969-A480-585560D9C718}" type="presParOf" srcId="{DF071798-7429-484E-B12E-DB4050A1A540}" destId="{EC706747-1F7B-464E-96E0-6982CEA366C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64F7B38B-9826-4343-AD01-7D5B203814E7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Review</a:t>
          </a:r>
          <a:endParaRPr lang="en-US" dirty="0"/>
        </a:p>
      </dgm:t>
    </dgm:pt>
    <dgm:pt modelId="{EBD3F47C-B524-4C0D-83A8-682F15677012}" type="parTrans" cxnId="{51327579-EE85-43E2-8454-FECB583F7C74}">
      <dgm:prSet/>
      <dgm:spPr/>
      <dgm:t>
        <a:bodyPr/>
        <a:lstStyle/>
        <a:p>
          <a:endParaRPr lang="en-US"/>
        </a:p>
      </dgm:t>
    </dgm:pt>
    <dgm:pt modelId="{B3CBDFDD-8092-44B2-962B-5876360ACA93}" type="sibTrans" cxnId="{51327579-EE85-43E2-8454-FECB583F7C74}">
      <dgm:prSet/>
      <dgm:spPr/>
      <dgm:t>
        <a:bodyPr/>
        <a:lstStyle/>
        <a:p>
          <a:endParaRPr lang="en-US"/>
        </a:p>
      </dgm:t>
    </dgm:pt>
    <dgm:pt modelId="{73D24C17-8CAA-4352-BD1E-49ACDEB76BEE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Finding a Dropshipper</a:t>
          </a:r>
          <a:endParaRPr lang="en-US" dirty="0"/>
        </a:p>
      </dgm:t>
    </dgm:pt>
    <dgm:pt modelId="{F119FAC1-B517-4B1B-AE35-4F24AB553995}" type="parTrans" cxnId="{B825E895-0BF8-4FCD-BC58-2C888019804A}">
      <dgm:prSet/>
      <dgm:spPr/>
      <dgm:t>
        <a:bodyPr/>
        <a:lstStyle/>
        <a:p>
          <a:endParaRPr lang="en-US"/>
        </a:p>
      </dgm:t>
    </dgm:pt>
    <dgm:pt modelId="{2B2AFC69-800A-4B21-9782-E2F61D9652E7}" type="sibTrans" cxnId="{B825E895-0BF8-4FCD-BC58-2C888019804A}">
      <dgm:prSet/>
      <dgm:spPr/>
      <dgm:t>
        <a:bodyPr/>
        <a:lstStyle/>
        <a:p>
          <a:endParaRPr lang="en-US"/>
        </a:p>
      </dgm:t>
    </dgm:pt>
    <dgm:pt modelId="{DE918B98-4A9D-4BB9-9D6F-D0093B56B573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Contacting Dropshippers</a:t>
          </a:r>
          <a:endParaRPr lang="en-US" dirty="0"/>
        </a:p>
      </dgm:t>
    </dgm:pt>
    <dgm:pt modelId="{718D158E-565F-4262-B929-25AE641DDF40}" type="parTrans" cxnId="{6F912567-C575-4711-9501-994566384D8F}">
      <dgm:prSet/>
      <dgm:spPr/>
      <dgm:t>
        <a:bodyPr/>
        <a:lstStyle/>
        <a:p>
          <a:endParaRPr lang="en-US"/>
        </a:p>
      </dgm:t>
    </dgm:pt>
    <dgm:pt modelId="{90D17EF7-2536-440F-98AF-B5BC8AA02283}" type="sibTrans" cxnId="{6F912567-C575-4711-9501-994566384D8F}">
      <dgm:prSet/>
      <dgm:spPr/>
      <dgm:t>
        <a:bodyPr/>
        <a:lstStyle/>
        <a:p>
          <a:endParaRPr lang="en-US"/>
        </a:p>
      </dgm:t>
    </dgm:pt>
    <dgm:pt modelId="{2E2EB4E8-5D92-4A40-A827-304DED02777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Processors</a:t>
          </a:r>
          <a:endParaRPr lang="en-US" dirty="0"/>
        </a:p>
      </dgm:t>
    </dgm:pt>
    <dgm:pt modelId="{B3052486-F0E1-4C08-A94F-9E5A0F03325D}" type="parTrans" cxnId="{B40C3EF8-D168-47DF-ADA3-D72E81B48671}">
      <dgm:prSet/>
      <dgm:spPr/>
      <dgm:t>
        <a:bodyPr/>
        <a:lstStyle/>
        <a:p>
          <a:endParaRPr lang="en-US"/>
        </a:p>
      </dgm:t>
    </dgm:pt>
    <dgm:pt modelId="{AFCDDCBB-EB4F-47C0-866D-67A2E22EF9ED}" type="sibTrans" cxnId="{B40C3EF8-D168-47DF-ADA3-D72E81B48671}">
      <dgm:prSet/>
      <dgm:spPr/>
      <dgm:t>
        <a:bodyPr/>
        <a:lstStyle/>
        <a:p>
          <a:endParaRPr lang="en-US"/>
        </a:p>
      </dgm:t>
    </dgm:pt>
    <dgm:pt modelId="{45B6160A-EA7F-43EA-A269-9E874750BC7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Shipping</a:t>
          </a:r>
          <a:endParaRPr lang="en-US" dirty="0"/>
        </a:p>
      </dgm:t>
    </dgm:pt>
    <dgm:pt modelId="{E334D9F8-73A6-4CC9-A673-6C6FB24AD576}" type="parTrans" cxnId="{445B2375-6673-47D4-A75D-C27F030DA9B1}">
      <dgm:prSet/>
      <dgm:spPr/>
      <dgm:t>
        <a:bodyPr/>
        <a:lstStyle/>
        <a:p>
          <a:endParaRPr lang="en-US"/>
        </a:p>
      </dgm:t>
    </dgm:pt>
    <dgm:pt modelId="{8AE2E139-EE9C-4C78-BA08-1D6F7AE9946C}" type="sibTrans" cxnId="{445B2375-6673-47D4-A75D-C27F030DA9B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B2CE9E-6E19-47E6-8EC4-E0267EE511C8}" type="pres">
      <dgm:prSet presAssocID="{45B6160A-EA7F-43EA-A269-9E874750BC78}" presName="boxAndChildren" presStyleCnt="0"/>
      <dgm:spPr/>
    </dgm:pt>
    <dgm:pt modelId="{37D37279-4168-4BE2-A2C3-9C4C1642F23F}" type="pres">
      <dgm:prSet presAssocID="{45B6160A-EA7F-43EA-A269-9E874750BC78}" presName="parentTextBox" presStyleLbl="node1" presStyleIdx="0" presStyleCnt="5"/>
      <dgm:spPr/>
      <dgm:t>
        <a:bodyPr/>
        <a:lstStyle/>
        <a:p>
          <a:endParaRPr lang="en-US"/>
        </a:p>
      </dgm:t>
    </dgm:pt>
    <dgm:pt modelId="{BC579F98-E7C1-4133-805B-D2AFF3153896}" type="pres">
      <dgm:prSet presAssocID="{AFCDDCBB-EB4F-47C0-866D-67A2E22EF9ED}" presName="sp" presStyleCnt="0"/>
      <dgm:spPr/>
    </dgm:pt>
    <dgm:pt modelId="{99F36DE0-76E5-4834-BA0E-B31B121D6C87}" type="pres">
      <dgm:prSet presAssocID="{2E2EB4E8-5D92-4A40-A827-304DED027778}" presName="arrowAndChildren" presStyleCnt="0"/>
      <dgm:spPr/>
    </dgm:pt>
    <dgm:pt modelId="{DB11B18D-FEE7-47B1-8FEF-AF8E15C2435E}" type="pres">
      <dgm:prSet presAssocID="{2E2EB4E8-5D92-4A40-A827-304DED02777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2002757D-7CE0-44C5-8A5A-166467F36EC8}" type="pres">
      <dgm:prSet presAssocID="{90D17EF7-2536-440F-98AF-B5BC8AA02283}" presName="sp" presStyleCnt="0"/>
      <dgm:spPr/>
    </dgm:pt>
    <dgm:pt modelId="{73EF8B1A-4D42-430B-AD1E-15B783724563}" type="pres">
      <dgm:prSet presAssocID="{DE918B98-4A9D-4BB9-9D6F-D0093B56B573}" presName="arrowAndChildren" presStyleCnt="0"/>
      <dgm:spPr/>
    </dgm:pt>
    <dgm:pt modelId="{2383E470-031A-42B6-8B5A-8CDAA8A721DF}" type="pres">
      <dgm:prSet presAssocID="{DE918B98-4A9D-4BB9-9D6F-D0093B56B573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7EFF1F12-504B-4C32-B7CE-614BFC16BDBE}" type="pres">
      <dgm:prSet presAssocID="{2B2AFC69-800A-4B21-9782-E2F61D9652E7}" presName="sp" presStyleCnt="0"/>
      <dgm:spPr/>
    </dgm:pt>
    <dgm:pt modelId="{0E4AAF3B-19E0-4C83-804C-32D9AFBF03F0}" type="pres">
      <dgm:prSet presAssocID="{73D24C17-8CAA-4352-BD1E-49ACDEB76BEE}" presName="arrowAndChildren" presStyleCnt="0"/>
      <dgm:spPr/>
    </dgm:pt>
    <dgm:pt modelId="{5BF28C38-9E25-4133-A463-FDF811DCCEFC}" type="pres">
      <dgm:prSet presAssocID="{73D24C17-8CAA-4352-BD1E-49ACDEB76BEE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0C0C686-C543-46A8-A1E2-59B4056297DA}" type="pres">
      <dgm:prSet presAssocID="{B3CBDFDD-8092-44B2-962B-5876360ACA93}" presName="sp" presStyleCnt="0"/>
      <dgm:spPr/>
    </dgm:pt>
    <dgm:pt modelId="{DF071798-7429-484E-B12E-DB4050A1A540}" type="pres">
      <dgm:prSet presAssocID="{64F7B38B-9826-4343-AD01-7D5B203814E7}" presName="arrowAndChildren" presStyleCnt="0"/>
      <dgm:spPr/>
    </dgm:pt>
    <dgm:pt modelId="{EC706747-1F7B-464E-96E0-6982CEA366CC}" type="pres">
      <dgm:prSet presAssocID="{64F7B38B-9826-4343-AD01-7D5B203814E7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445B2375-6673-47D4-A75D-C27F030DA9B1}" srcId="{9E41FC3B-0967-43F2-95F5-3194B06BDF89}" destId="{45B6160A-EA7F-43EA-A269-9E874750BC78}" srcOrd="4" destOrd="0" parTransId="{E334D9F8-73A6-4CC9-A673-6C6FB24AD576}" sibTransId="{8AE2E139-EE9C-4C78-BA08-1D6F7AE9946C}"/>
    <dgm:cxn modelId="{B825E895-0BF8-4FCD-BC58-2C888019804A}" srcId="{9E41FC3B-0967-43F2-95F5-3194B06BDF89}" destId="{73D24C17-8CAA-4352-BD1E-49ACDEB76BEE}" srcOrd="1" destOrd="0" parTransId="{F119FAC1-B517-4B1B-AE35-4F24AB553995}" sibTransId="{2B2AFC69-800A-4B21-9782-E2F61D9652E7}"/>
    <dgm:cxn modelId="{C5266819-8DAB-4128-8E56-850FA35D49E1}" type="presOf" srcId="{45B6160A-EA7F-43EA-A269-9E874750BC78}" destId="{37D37279-4168-4BE2-A2C3-9C4C1642F23F}" srcOrd="0" destOrd="0" presId="urn:microsoft.com/office/officeart/2005/8/layout/process4"/>
    <dgm:cxn modelId="{6F912567-C575-4711-9501-994566384D8F}" srcId="{9E41FC3B-0967-43F2-95F5-3194B06BDF89}" destId="{DE918B98-4A9D-4BB9-9D6F-D0093B56B573}" srcOrd="2" destOrd="0" parTransId="{718D158E-565F-4262-B929-25AE641DDF40}" sibTransId="{90D17EF7-2536-440F-98AF-B5BC8AA02283}"/>
    <dgm:cxn modelId="{F85DFFCF-628C-446E-991F-9DE27590380A}" type="presOf" srcId="{73D24C17-8CAA-4352-BD1E-49ACDEB76BEE}" destId="{5BF28C38-9E25-4133-A463-FDF811DCCEFC}" srcOrd="0" destOrd="0" presId="urn:microsoft.com/office/officeart/2005/8/layout/process4"/>
    <dgm:cxn modelId="{FA90D40A-62B2-4A3C-AB6B-77E66BA59ED5}" type="presOf" srcId="{2E2EB4E8-5D92-4A40-A827-304DED027778}" destId="{DB11B18D-FEE7-47B1-8FEF-AF8E15C2435E}" srcOrd="0" destOrd="0" presId="urn:microsoft.com/office/officeart/2005/8/layout/process4"/>
    <dgm:cxn modelId="{B40C3EF8-D168-47DF-ADA3-D72E81B48671}" srcId="{9E41FC3B-0967-43F2-95F5-3194B06BDF89}" destId="{2E2EB4E8-5D92-4A40-A827-304DED027778}" srcOrd="3" destOrd="0" parTransId="{B3052486-F0E1-4C08-A94F-9E5A0F03325D}" sibTransId="{AFCDDCBB-EB4F-47C0-866D-67A2E22EF9ED}"/>
    <dgm:cxn modelId="{51327579-EE85-43E2-8454-FECB583F7C74}" srcId="{9E41FC3B-0967-43F2-95F5-3194B06BDF89}" destId="{64F7B38B-9826-4343-AD01-7D5B203814E7}" srcOrd="0" destOrd="0" parTransId="{EBD3F47C-B524-4C0D-83A8-682F15677012}" sibTransId="{B3CBDFDD-8092-44B2-962B-5876360ACA93}"/>
    <dgm:cxn modelId="{F0846E60-71EE-4C0A-9701-0634413E9DD6}" type="presOf" srcId="{9E41FC3B-0967-43F2-95F5-3194B06BDF89}" destId="{E7F16081-A528-4703-9F21-FF610635E9D2}" srcOrd="0" destOrd="0" presId="urn:microsoft.com/office/officeart/2005/8/layout/process4"/>
    <dgm:cxn modelId="{09F53D51-F45D-42F7-A044-765F72E8E1ED}" type="presOf" srcId="{64F7B38B-9826-4343-AD01-7D5B203814E7}" destId="{EC706747-1F7B-464E-96E0-6982CEA366CC}" srcOrd="0" destOrd="0" presId="urn:microsoft.com/office/officeart/2005/8/layout/process4"/>
    <dgm:cxn modelId="{2E88D6A4-2BF4-4E36-A519-65CF87321051}" type="presOf" srcId="{DE918B98-4A9D-4BB9-9D6F-D0093B56B573}" destId="{2383E470-031A-42B6-8B5A-8CDAA8A721DF}" srcOrd="0" destOrd="0" presId="urn:microsoft.com/office/officeart/2005/8/layout/process4"/>
    <dgm:cxn modelId="{7E8310C8-59E0-4D2F-BE3A-73E39E4D1EFD}" type="presParOf" srcId="{E7F16081-A528-4703-9F21-FF610635E9D2}" destId="{FBB2CE9E-6E19-47E6-8EC4-E0267EE511C8}" srcOrd="0" destOrd="0" presId="urn:microsoft.com/office/officeart/2005/8/layout/process4"/>
    <dgm:cxn modelId="{D467D3F6-A1E8-43FC-B673-3738CD7EACE2}" type="presParOf" srcId="{FBB2CE9E-6E19-47E6-8EC4-E0267EE511C8}" destId="{37D37279-4168-4BE2-A2C3-9C4C1642F23F}" srcOrd="0" destOrd="0" presId="urn:microsoft.com/office/officeart/2005/8/layout/process4"/>
    <dgm:cxn modelId="{FD9F4947-8FC2-4442-8E57-1ABB44BD2816}" type="presParOf" srcId="{E7F16081-A528-4703-9F21-FF610635E9D2}" destId="{BC579F98-E7C1-4133-805B-D2AFF3153896}" srcOrd="1" destOrd="0" presId="urn:microsoft.com/office/officeart/2005/8/layout/process4"/>
    <dgm:cxn modelId="{C69782A2-66B7-4422-AD6D-652E0659B02C}" type="presParOf" srcId="{E7F16081-A528-4703-9F21-FF610635E9D2}" destId="{99F36DE0-76E5-4834-BA0E-B31B121D6C87}" srcOrd="2" destOrd="0" presId="urn:microsoft.com/office/officeart/2005/8/layout/process4"/>
    <dgm:cxn modelId="{FF50A61B-E9ED-4696-9C4B-48FC53044DDA}" type="presParOf" srcId="{99F36DE0-76E5-4834-BA0E-B31B121D6C87}" destId="{DB11B18D-FEE7-47B1-8FEF-AF8E15C2435E}" srcOrd="0" destOrd="0" presId="urn:microsoft.com/office/officeart/2005/8/layout/process4"/>
    <dgm:cxn modelId="{72A59631-7AD2-476D-9559-C3930509422A}" type="presParOf" srcId="{E7F16081-A528-4703-9F21-FF610635E9D2}" destId="{2002757D-7CE0-44C5-8A5A-166467F36EC8}" srcOrd="3" destOrd="0" presId="urn:microsoft.com/office/officeart/2005/8/layout/process4"/>
    <dgm:cxn modelId="{25B89300-344F-4724-A7E1-FDF593FBD728}" type="presParOf" srcId="{E7F16081-A528-4703-9F21-FF610635E9D2}" destId="{73EF8B1A-4D42-430B-AD1E-15B783724563}" srcOrd="4" destOrd="0" presId="urn:microsoft.com/office/officeart/2005/8/layout/process4"/>
    <dgm:cxn modelId="{E5A349AF-0541-4FB9-A30C-DE0F8CEE4A7C}" type="presParOf" srcId="{73EF8B1A-4D42-430B-AD1E-15B783724563}" destId="{2383E470-031A-42B6-8B5A-8CDAA8A721DF}" srcOrd="0" destOrd="0" presId="urn:microsoft.com/office/officeart/2005/8/layout/process4"/>
    <dgm:cxn modelId="{B3E80CFC-D808-4D97-B704-D0748A70A3EE}" type="presParOf" srcId="{E7F16081-A528-4703-9F21-FF610635E9D2}" destId="{7EFF1F12-504B-4C32-B7CE-614BFC16BDBE}" srcOrd="5" destOrd="0" presId="urn:microsoft.com/office/officeart/2005/8/layout/process4"/>
    <dgm:cxn modelId="{EA8365EE-3741-441C-9C0D-3CEA2C8D68C9}" type="presParOf" srcId="{E7F16081-A528-4703-9F21-FF610635E9D2}" destId="{0E4AAF3B-19E0-4C83-804C-32D9AFBF03F0}" srcOrd="6" destOrd="0" presId="urn:microsoft.com/office/officeart/2005/8/layout/process4"/>
    <dgm:cxn modelId="{E224FC64-9EB0-4155-B9A9-940ABE9D0ABB}" type="presParOf" srcId="{0E4AAF3B-19E0-4C83-804C-32D9AFBF03F0}" destId="{5BF28C38-9E25-4133-A463-FDF811DCCEFC}" srcOrd="0" destOrd="0" presId="urn:microsoft.com/office/officeart/2005/8/layout/process4"/>
    <dgm:cxn modelId="{54C317D7-183C-496C-96A0-B56636E91E1A}" type="presParOf" srcId="{E7F16081-A528-4703-9F21-FF610635E9D2}" destId="{10C0C686-C543-46A8-A1E2-59B4056297DA}" srcOrd="7" destOrd="0" presId="urn:microsoft.com/office/officeart/2005/8/layout/process4"/>
    <dgm:cxn modelId="{0AB5DBEF-0784-49DD-A38E-10BA218D5A7C}" type="presParOf" srcId="{E7F16081-A528-4703-9F21-FF610635E9D2}" destId="{DF071798-7429-484E-B12E-DB4050A1A540}" srcOrd="8" destOrd="0" presId="urn:microsoft.com/office/officeart/2005/8/layout/process4"/>
    <dgm:cxn modelId="{F62AF0DB-DC81-4BDA-A72C-12AE2A944A27}" type="presParOf" srcId="{DF071798-7429-484E-B12E-DB4050A1A540}" destId="{EC706747-1F7B-464E-96E0-6982CEA366C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64F7B38B-9826-4343-AD01-7D5B203814E7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Review</a:t>
          </a:r>
          <a:endParaRPr lang="en-US" dirty="0"/>
        </a:p>
      </dgm:t>
    </dgm:pt>
    <dgm:pt modelId="{EBD3F47C-B524-4C0D-83A8-682F15677012}" type="parTrans" cxnId="{51327579-EE85-43E2-8454-FECB583F7C74}">
      <dgm:prSet/>
      <dgm:spPr/>
      <dgm:t>
        <a:bodyPr/>
        <a:lstStyle/>
        <a:p>
          <a:endParaRPr lang="en-US"/>
        </a:p>
      </dgm:t>
    </dgm:pt>
    <dgm:pt modelId="{B3CBDFDD-8092-44B2-962B-5876360ACA93}" type="sibTrans" cxnId="{51327579-EE85-43E2-8454-FECB583F7C74}">
      <dgm:prSet/>
      <dgm:spPr/>
      <dgm:t>
        <a:bodyPr/>
        <a:lstStyle/>
        <a:p>
          <a:endParaRPr lang="en-US"/>
        </a:p>
      </dgm:t>
    </dgm:pt>
    <dgm:pt modelId="{73D24C17-8CAA-4352-BD1E-49ACDEB76BEE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Finding a Dropshipper</a:t>
          </a:r>
          <a:endParaRPr lang="en-US" dirty="0"/>
        </a:p>
      </dgm:t>
    </dgm:pt>
    <dgm:pt modelId="{F119FAC1-B517-4B1B-AE35-4F24AB553995}" type="parTrans" cxnId="{B825E895-0BF8-4FCD-BC58-2C888019804A}">
      <dgm:prSet/>
      <dgm:spPr/>
      <dgm:t>
        <a:bodyPr/>
        <a:lstStyle/>
        <a:p>
          <a:endParaRPr lang="en-US"/>
        </a:p>
      </dgm:t>
    </dgm:pt>
    <dgm:pt modelId="{2B2AFC69-800A-4B21-9782-E2F61D9652E7}" type="sibTrans" cxnId="{B825E895-0BF8-4FCD-BC58-2C888019804A}">
      <dgm:prSet/>
      <dgm:spPr/>
      <dgm:t>
        <a:bodyPr/>
        <a:lstStyle/>
        <a:p>
          <a:endParaRPr lang="en-US"/>
        </a:p>
      </dgm:t>
    </dgm:pt>
    <dgm:pt modelId="{DE918B98-4A9D-4BB9-9D6F-D0093B56B573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Contacting Dropshippers</a:t>
          </a:r>
          <a:endParaRPr lang="en-US" dirty="0"/>
        </a:p>
      </dgm:t>
    </dgm:pt>
    <dgm:pt modelId="{718D158E-565F-4262-B929-25AE641DDF40}" type="parTrans" cxnId="{6F912567-C575-4711-9501-994566384D8F}">
      <dgm:prSet/>
      <dgm:spPr/>
      <dgm:t>
        <a:bodyPr/>
        <a:lstStyle/>
        <a:p>
          <a:endParaRPr lang="en-US"/>
        </a:p>
      </dgm:t>
    </dgm:pt>
    <dgm:pt modelId="{90D17EF7-2536-440F-98AF-B5BC8AA02283}" type="sibTrans" cxnId="{6F912567-C575-4711-9501-994566384D8F}">
      <dgm:prSet/>
      <dgm:spPr/>
      <dgm:t>
        <a:bodyPr/>
        <a:lstStyle/>
        <a:p>
          <a:endParaRPr lang="en-US"/>
        </a:p>
      </dgm:t>
    </dgm:pt>
    <dgm:pt modelId="{2E2EB4E8-5D92-4A40-A827-304DED02777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Processors</a:t>
          </a:r>
          <a:endParaRPr lang="en-US" dirty="0"/>
        </a:p>
      </dgm:t>
    </dgm:pt>
    <dgm:pt modelId="{B3052486-F0E1-4C08-A94F-9E5A0F03325D}" type="parTrans" cxnId="{B40C3EF8-D168-47DF-ADA3-D72E81B48671}">
      <dgm:prSet/>
      <dgm:spPr/>
      <dgm:t>
        <a:bodyPr/>
        <a:lstStyle/>
        <a:p>
          <a:endParaRPr lang="en-US"/>
        </a:p>
      </dgm:t>
    </dgm:pt>
    <dgm:pt modelId="{AFCDDCBB-EB4F-47C0-866D-67A2E22EF9ED}" type="sibTrans" cxnId="{B40C3EF8-D168-47DF-ADA3-D72E81B48671}">
      <dgm:prSet/>
      <dgm:spPr/>
      <dgm:t>
        <a:bodyPr/>
        <a:lstStyle/>
        <a:p>
          <a:endParaRPr lang="en-US"/>
        </a:p>
      </dgm:t>
    </dgm:pt>
    <dgm:pt modelId="{45B6160A-EA7F-43EA-A269-9E874750BC7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Shipping</a:t>
          </a:r>
          <a:endParaRPr lang="en-US" dirty="0"/>
        </a:p>
      </dgm:t>
    </dgm:pt>
    <dgm:pt modelId="{E334D9F8-73A6-4CC9-A673-6C6FB24AD576}" type="parTrans" cxnId="{445B2375-6673-47D4-A75D-C27F030DA9B1}">
      <dgm:prSet/>
      <dgm:spPr/>
      <dgm:t>
        <a:bodyPr/>
        <a:lstStyle/>
        <a:p>
          <a:endParaRPr lang="en-US"/>
        </a:p>
      </dgm:t>
    </dgm:pt>
    <dgm:pt modelId="{8AE2E139-EE9C-4C78-BA08-1D6F7AE9946C}" type="sibTrans" cxnId="{445B2375-6673-47D4-A75D-C27F030DA9B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B2CE9E-6E19-47E6-8EC4-E0267EE511C8}" type="pres">
      <dgm:prSet presAssocID="{45B6160A-EA7F-43EA-A269-9E874750BC78}" presName="boxAndChildren" presStyleCnt="0"/>
      <dgm:spPr/>
    </dgm:pt>
    <dgm:pt modelId="{37D37279-4168-4BE2-A2C3-9C4C1642F23F}" type="pres">
      <dgm:prSet presAssocID="{45B6160A-EA7F-43EA-A269-9E874750BC78}" presName="parentTextBox" presStyleLbl="node1" presStyleIdx="0" presStyleCnt="5"/>
      <dgm:spPr/>
      <dgm:t>
        <a:bodyPr/>
        <a:lstStyle/>
        <a:p>
          <a:endParaRPr lang="en-US"/>
        </a:p>
      </dgm:t>
    </dgm:pt>
    <dgm:pt modelId="{BC579F98-E7C1-4133-805B-D2AFF3153896}" type="pres">
      <dgm:prSet presAssocID="{AFCDDCBB-EB4F-47C0-866D-67A2E22EF9ED}" presName="sp" presStyleCnt="0"/>
      <dgm:spPr/>
    </dgm:pt>
    <dgm:pt modelId="{99F36DE0-76E5-4834-BA0E-B31B121D6C87}" type="pres">
      <dgm:prSet presAssocID="{2E2EB4E8-5D92-4A40-A827-304DED027778}" presName="arrowAndChildren" presStyleCnt="0"/>
      <dgm:spPr/>
    </dgm:pt>
    <dgm:pt modelId="{DB11B18D-FEE7-47B1-8FEF-AF8E15C2435E}" type="pres">
      <dgm:prSet presAssocID="{2E2EB4E8-5D92-4A40-A827-304DED02777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2002757D-7CE0-44C5-8A5A-166467F36EC8}" type="pres">
      <dgm:prSet presAssocID="{90D17EF7-2536-440F-98AF-B5BC8AA02283}" presName="sp" presStyleCnt="0"/>
      <dgm:spPr/>
    </dgm:pt>
    <dgm:pt modelId="{73EF8B1A-4D42-430B-AD1E-15B783724563}" type="pres">
      <dgm:prSet presAssocID="{DE918B98-4A9D-4BB9-9D6F-D0093B56B573}" presName="arrowAndChildren" presStyleCnt="0"/>
      <dgm:spPr/>
    </dgm:pt>
    <dgm:pt modelId="{2383E470-031A-42B6-8B5A-8CDAA8A721DF}" type="pres">
      <dgm:prSet presAssocID="{DE918B98-4A9D-4BB9-9D6F-D0093B56B573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7EFF1F12-504B-4C32-B7CE-614BFC16BDBE}" type="pres">
      <dgm:prSet presAssocID="{2B2AFC69-800A-4B21-9782-E2F61D9652E7}" presName="sp" presStyleCnt="0"/>
      <dgm:spPr/>
    </dgm:pt>
    <dgm:pt modelId="{0E4AAF3B-19E0-4C83-804C-32D9AFBF03F0}" type="pres">
      <dgm:prSet presAssocID="{73D24C17-8CAA-4352-BD1E-49ACDEB76BEE}" presName="arrowAndChildren" presStyleCnt="0"/>
      <dgm:spPr/>
    </dgm:pt>
    <dgm:pt modelId="{5BF28C38-9E25-4133-A463-FDF811DCCEFC}" type="pres">
      <dgm:prSet presAssocID="{73D24C17-8CAA-4352-BD1E-49ACDEB76BEE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0C0C686-C543-46A8-A1E2-59B4056297DA}" type="pres">
      <dgm:prSet presAssocID="{B3CBDFDD-8092-44B2-962B-5876360ACA93}" presName="sp" presStyleCnt="0"/>
      <dgm:spPr/>
    </dgm:pt>
    <dgm:pt modelId="{DF071798-7429-484E-B12E-DB4050A1A540}" type="pres">
      <dgm:prSet presAssocID="{64F7B38B-9826-4343-AD01-7D5B203814E7}" presName="arrowAndChildren" presStyleCnt="0"/>
      <dgm:spPr/>
    </dgm:pt>
    <dgm:pt modelId="{EC706747-1F7B-464E-96E0-6982CEA366CC}" type="pres">
      <dgm:prSet presAssocID="{64F7B38B-9826-4343-AD01-7D5B203814E7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73CC5A1A-1F30-4C93-8535-B6AC53493328}" type="presOf" srcId="{64F7B38B-9826-4343-AD01-7D5B203814E7}" destId="{EC706747-1F7B-464E-96E0-6982CEA366CC}" srcOrd="0" destOrd="0" presId="urn:microsoft.com/office/officeart/2005/8/layout/process4"/>
    <dgm:cxn modelId="{F829940C-7AAE-431B-82BC-CBB4F21354B7}" type="presOf" srcId="{9E41FC3B-0967-43F2-95F5-3194B06BDF89}" destId="{E7F16081-A528-4703-9F21-FF610635E9D2}" srcOrd="0" destOrd="0" presId="urn:microsoft.com/office/officeart/2005/8/layout/process4"/>
    <dgm:cxn modelId="{CF413D74-12B3-4BDE-A1EB-60AA141E1BAC}" type="presOf" srcId="{2E2EB4E8-5D92-4A40-A827-304DED027778}" destId="{DB11B18D-FEE7-47B1-8FEF-AF8E15C2435E}" srcOrd="0" destOrd="0" presId="urn:microsoft.com/office/officeart/2005/8/layout/process4"/>
    <dgm:cxn modelId="{B40C3EF8-D168-47DF-ADA3-D72E81B48671}" srcId="{9E41FC3B-0967-43F2-95F5-3194B06BDF89}" destId="{2E2EB4E8-5D92-4A40-A827-304DED027778}" srcOrd="3" destOrd="0" parTransId="{B3052486-F0E1-4C08-A94F-9E5A0F03325D}" sibTransId="{AFCDDCBB-EB4F-47C0-866D-67A2E22EF9ED}"/>
    <dgm:cxn modelId="{6F912567-C575-4711-9501-994566384D8F}" srcId="{9E41FC3B-0967-43F2-95F5-3194B06BDF89}" destId="{DE918B98-4A9D-4BB9-9D6F-D0093B56B573}" srcOrd="2" destOrd="0" parTransId="{718D158E-565F-4262-B929-25AE641DDF40}" sibTransId="{90D17EF7-2536-440F-98AF-B5BC8AA02283}"/>
    <dgm:cxn modelId="{C2BE4363-AA67-434E-94C0-90AAB757638E}" type="presOf" srcId="{DE918B98-4A9D-4BB9-9D6F-D0093B56B573}" destId="{2383E470-031A-42B6-8B5A-8CDAA8A721DF}" srcOrd="0" destOrd="0" presId="urn:microsoft.com/office/officeart/2005/8/layout/process4"/>
    <dgm:cxn modelId="{9749E6FA-865D-4CDE-9A4D-A7E1FC9DF1A4}" type="presOf" srcId="{73D24C17-8CAA-4352-BD1E-49ACDEB76BEE}" destId="{5BF28C38-9E25-4133-A463-FDF811DCCEFC}" srcOrd="0" destOrd="0" presId="urn:microsoft.com/office/officeart/2005/8/layout/process4"/>
    <dgm:cxn modelId="{B825E895-0BF8-4FCD-BC58-2C888019804A}" srcId="{9E41FC3B-0967-43F2-95F5-3194B06BDF89}" destId="{73D24C17-8CAA-4352-BD1E-49ACDEB76BEE}" srcOrd="1" destOrd="0" parTransId="{F119FAC1-B517-4B1B-AE35-4F24AB553995}" sibTransId="{2B2AFC69-800A-4B21-9782-E2F61D9652E7}"/>
    <dgm:cxn modelId="{445B2375-6673-47D4-A75D-C27F030DA9B1}" srcId="{9E41FC3B-0967-43F2-95F5-3194B06BDF89}" destId="{45B6160A-EA7F-43EA-A269-9E874750BC78}" srcOrd="4" destOrd="0" parTransId="{E334D9F8-73A6-4CC9-A673-6C6FB24AD576}" sibTransId="{8AE2E139-EE9C-4C78-BA08-1D6F7AE9946C}"/>
    <dgm:cxn modelId="{51327579-EE85-43E2-8454-FECB583F7C74}" srcId="{9E41FC3B-0967-43F2-95F5-3194B06BDF89}" destId="{64F7B38B-9826-4343-AD01-7D5B203814E7}" srcOrd="0" destOrd="0" parTransId="{EBD3F47C-B524-4C0D-83A8-682F15677012}" sibTransId="{B3CBDFDD-8092-44B2-962B-5876360ACA93}"/>
    <dgm:cxn modelId="{F2A4D343-BC56-4E3C-8145-13508EE2BBF5}" type="presOf" srcId="{45B6160A-EA7F-43EA-A269-9E874750BC78}" destId="{37D37279-4168-4BE2-A2C3-9C4C1642F23F}" srcOrd="0" destOrd="0" presId="urn:microsoft.com/office/officeart/2005/8/layout/process4"/>
    <dgm:cxn modelId="{616B381A-A74C-4964-A442-E05E9B5BC7F6}" type="presParOf" srcId="{E7F16081-A528-4703-9F21-FF610635E9D2}" destId="{FBB2CE9E-6E19-47E6-8EC4-E0267EE511C8}" srcOrd="0" destOrd="0" presId="urn:microsoft.com/office/officeart/2005/8/layout/process4"/>
    <dgm:cxn modelId="{016C4345-A754-4D0B-81A4-41DF1D73885C}" type="presParOf" srcId="{FBB2CE9E-6E19-47E6-8EC4-E0267EE511C8}" destId="{37D37279-4168-4BE2-A2C3-9C4C1642F23F}" srcOrd="0" destOrd="0" presId="urn:microsoft.com/office/officeart/2005/8/layout/process4"/>
    <dgm:cxn modelId="{7AAC3316-835D-4E6D-BC7B-0F36D3C9794F}" type="presParOf" srcId="{E7F16081-A528-4703-9F21-FF610635E9D2}" destId="{BC579F98-E7C1-4133-805B-D2AFF3153896}" srcOrd="1" destOrd="0" presId="urn:microsoft.com/office/officeart/2005/8/layout/process4"/>
    <dgm:cxn modelId="{85AB843A-6258-47E0-A7B5-6C007346CC7A}" type="presParOf" srcId="{E7F16081-A528-4703-9F21-FF610635E9D2}" destId="{99F36DE0-76E5-4834-BA0E-B31B121D6C87}" srcOrd="2" destOrd="0" presId="urn:microsoft.com/office/officeart/2005/8/layout/process4"/>
    <dgm:cxn modelId="{4CDCC10A-F032-41FD-BE4F-DCAC5D4C4B3A}" type="presParOf" srcId="{99F36DE0-76E5-4834-BA0E-B31B121D6C87}" destId="{DB11B18D-FEE7-47B1-8FEF-AF8E15C2435E}" srcOrd="0" destOrd="0" presId="urn:microsoft.com/office/officeart/2005/8/layout/process4"/>
    <dgm:cxn modelId="{2E4D8546-93D1-4FFD-B4BE-14FDF2FBA9F3}" type="presParOf" srcId="{E7F16081-A528-4703-9F21-FF610635E9D2}" destId="{2002757D-7CE0-44C5-8A5A-166467F36EC8}" srcOrd="3" destOrd="0" presId="urn:microsoft.com/office/officeart/2005/8/layout/process4"/>
    <dgm:cxn modelId="{FBBC7AF4-FA36-4ED8-9281-26840D35B5E5}" type="presParOf" srcId="{E7F16081-A528-4703-9F21-FF610635E9D2}" destId="{73EF8B1A-4D42-430B-AD1E-15B783724563}" srcOrd="4" destOrd="0" presId="urn:microsoft.com/office/officeart/2005/8/layout/process4"/>
    <dgm:cxn modelId="{84B3F73D-0582-49C2-9C2D-C4EF7A2556AA}" type="presParOf" srcId="{73EF8B1A-4D42-430B-AD1E-15B783724563}" destId="{2383E470-031A-42B6-8B5A-8CDAA8A721DF}" srcOrd="0" destOrd="0" presId="urn:microsoft.com/office/officeart/2005/8/layout/process4"/>
    <dgm:cxn modelId="{2A5A7BAA-927C-4569-931C-524C42954830}" type="presParOf" srcId="{E7F16081-A528-4703-9F21-FF610635E9D2}" destId="{7EFF1F12-504B-4C32-B7CE-614BFC16BDBE}" srcOrd="5" destOrd="0" presId="urn:microsoft.com/office/officeart/2005/8/layout/process4"/>
    <dgm:cxn modelId="{1D56FF56-34EC-416A-A4DE-BCB34F29DEB2}" type="presParOf" srcId="{E7F16081-A528-4703-9F21-FF610635E9D2}" destId="{0E4AAF3B-19E0-4C83-804C-32D9AFBF03F0}" srcOrd="6" destOrd="0" presId="urn:microsoft.com/office/officeart/2005/8/layout/process4"/>
    <dgm:cxn modelId="{263652D8-5674-49F6-A658-11327571A8F3}" type="presParOf" srcId="{0E4AAF3B-19E0-4C83-804C-32D9AFBF03F0}" destId="{5BF28C38-9E25-4133-A463-FDF811DCCEFC}" srcOrd="0" destOrd="0" presId="urn:microsoft.com/office/officeart/2005/8/layout/process4"/>
    <dgm:cxn modelId="{0583E0D1-EBFD-4CB0-904C-FC5FC6F5FC17}" type="presParOf" srcId="{E7F16081-A528-4703-9F21-FF610635E9D2}" destId="{10C0C686-C543-46A8-A1E2-59B4056297DA}" srcOrd="7" destOrd="0" presId="urn:microsoft.com/office/officeart/2005/8/layout/process4"/>
    <dgm:cxn modelId="{CF9E871D-B7A3-4F4D-B72C-B139F4295CA3}" type="presParOf" srcId="{E7F16081-A528-4703-9F21-FF610635E9D2}" destId="{DF071798-7429-484E-B12E-DB4050A1A540}" srcOrd="8" destOrd="0" presId="urn:microsoft.com/office/officeart/2005/8/layout/process4"/>
    <dgm:cxn modelId="{6DB267AC-C97D-4749-BAB2-60DE96540FD8}" type="presParOf" srcId="{DF071798-7429-484E-B12E-DB4050A1A540}" destId="{EC706747-1F7B-464E-96E0-6982CEA366C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64F7B38B-9826-4343-AD01-7D5B203814E7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Review</a:t>
          </a:r>
          <a:endParaRPr lang="en-US" dirty="0"/>
        </a:p>
      </dgm:t>
    </dgm:pt>
    <dgm:pt modelId="{EBD3F47C-B524-4C0D-83A8-682F15677012}" type="parTrans" cxnId="{51327579-EE85-43E2-8454-FECB583F7C74}">
      <dgm:prSet/>
      <dgm:spPr/>
      <dgm:t>
        <a:bodyPr/>
        <a:lstStyle/>
        <a:p>
          <a:endParaRPr lang="en-US"/>
        </a:p>
      </dgm:t>
    </dgm:pt>
    <dgm:pt modelId="{B3CBDFDD-8092-44B2-962B-5876360ACA93}" type="sibTrans" cxnId="{51327579-EE85-43E2-8454-FECB583F7C74}">
      <dgm:prSet/>
      <dgm:spPr/>
      <dgm:t>
        <a:bodyPr/>
        <a:lstStyle/>
        <a:p>
          <a:endParaRPr lang="en-US"/>
        </a:p>
      </dgm:t>
    </dgm:pt>
    <dgm:pt modelId="{73D24C17-8CAA-4352-BD1E-49ACDEB76BEE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Finding a Dropshipper</a:t>
          </a:r>
          <a:endParaRPr lang="en-US" dirty="0"/>
        </a:p>
      </dgm:t>
    </dgm:pt>
    <dgm:pt modelId="{F119FAC1-B517-4B1B-AE35-4F24AB553995}" type="parTrans" cxnId="{B825E895-0BF8-4FCD-BC58-2C888019804A}">
      <dgm:prSet/>
      <dgm:spPr/>
      <dgm:t>
        <a:bodyPr/>
        <a:lstStyle/>
        <a:p>
          <a:endParaRPr lang="en-US"/>
        </a:p>
      </dgm:t>
    </dgm:pt>
    <dgm:pt modelId="{2B2AFC69-800A-4B21-9782-E2F61D9652E7}" type="sibTrans" cxnId="{B825E895-0BF8-4FCD-BC58-2C888019804A}">
      <dgm:prSet/>
      <dgm:spPr/>
      <dgm:t>
        <a:bodyPr/>
        <a:lstStyle/>
        <a:p>
          <a:endParaRPr lang="en-US"/>
        </a:p>
      </dgm:t>
    </dgm:pt>
    <dgm:pt modelId="{DE918B98-4A9D-4BB9-9D6F-D0093B56B573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Contacting Dropshippers</a:t>
          </a:r>
          <a:endParaRPr lang="en-US" dirty="0"/>
        </a:p>
      </dgm:t>
    </dgm:pt>
    <dgm:pt modelId="{718D158E-565F-4262-B929-25AE641DDF40}" type="parTrans" cxnId="{6F912567-C575-4711-9501-994566384D8F}">
      <dgm:prSet/>
      <dgm:spPr/>
      <dgm:t>
        <a:bodyPr/>
        <a:lstStyle/>
        <a:p>
          <a:endParaRPr lang="en-US"/>
        </a:p>
      </dgm:t>
    </dgm:pt>
    <dgm:pt modelId="{90D17EF7-2536-440F-98AF-B5BC8AA02283}" type="sibTrans" cxnId="{6F912567-C575-4711-9501-994566384D8F}">
      <dgm:prSet/>
      <dgm:spPr/>
      <dgm:t>
        <a:bodyPr/>
        <a:lstStyle/>
        <a:p>
          <a:endParaRPr lang="en-US"/>
        </a:p>
      </dgm:t>
    </dgm:pt>
    <dgm:pt modelId="{2E2EB4E8-5D92-4A40-A827-304DED027778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Processors</a:t>
          </a:r>
          <a:endParaRPr lang="en-US" dirty="0"/>
        </a:p>
      </dgm:t>
    </dgm:pt>
    <dgm:pt modelId="{B3052486-F0E1-4C08-A94F-9E5A0F03325D}" type="parTrans" cxnId="{B40C3EF8-D168-47DF-ADA3-D72E81B48671}">
      <dgm:prSet/>
      <dgm:spPr/>
      <dgm:t>
        <a:bodyPr/>
        <a:lstStyle/>
        <a:p>
          <a:endParaRPr lang="en-US"/>
        </a:p>
      </dgm:t>
    </dgm:pt>
    <dgm:pt modelId="{AFCDDCBB-EB4F-47C0-866D-67A2E22EF9ED}" type="sibTrans" cxnId="{B40C3EF8-D168-47DF-ADA3-D72E81B48671}">
      <dgm:prSet/>
      <dgm:spPr/>
      <dgm:t>
        <a:bodyPr/>
        <a:lstStyle/>
        <a:p>
          <a:endParaRPr lang="en-US"/>
        </a:p>
      </dgm:t>
    </dgm:pt>
    <dgm:pt modelId="{45B6160A-EA7F-43EA-A269-9E874750BC7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Shipping</a:t>
          </a:r>
          <a:endParaRPr lang="en-US" dirty="0"/>
        </a:p>
      </dgm:t>
    </dgm:pt>
    <dgm:pt modelId="{E334D9F8-73A6-4CC9-A673-6C6FB24AD576}" type="parTrans" cxnId="{445B2375-6673-47D4-A75D-C27F030DA9B1}">
      <dgm:prSet/>
      <dgm:spPr/>
      <dgm:t>
        <a:bodyPr/>
        <a:lstStyle/>
        <a:p>
          <a:endParaRPr lang="en-US"/>
        </a:p>
      </dgm:t>
    </dgm:pt>
    <dgm:pt modelId="{8AE2E139-EE9C-4C78-BA08-1D6F7AE9946C}" type="sibTrans" cxnId="{445B2375-6673-47D4-A75D-C27F030DA9B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B2CE9E-6E19-47E6-8EC4-E0267EE511C8}" type="pres">
      <dgm:prSet presAssocID="{45B6160A-EA7F-43EA-A269-9E874750BC78}" presName="boxAndChildren" presStyleCnt="0"/>
      <dgm:spPr/>
    </dgm:pt>
    <dgm:pt modelId="{37D37279-4168-4BE2-A2C3-9C4C1642F23F}" type="pres">
      <dgm:prSet presAssocID="{45B6160A-EA7F-43EA-A269-9E874750BC78}" presName="parentTextBox" presStyleLbl="node1" presStyleIdx="0" presStyleCnt="5"/>
      <dgm:spPr/>
      <dgm:t>
        <a:bodyPr/>
        <a:lstStyle/>
        <a:p>
          <a:endParaRPr lang="en-US"/>
        </a:p>
      </dgm:t>
    </dgm:pt>
    <dgm:pt modelId="{BC579F98-E7C1-4133-805B-D2AFF3153896}" type="pres">
      <dgm:prSet presAssocID="{AFCDDCBB-EB4F-47C0-866D-67A2E22EF9ED}" presName="sp" presStyleCnt="0"/>
      <dgm:spPr/>
    </dgm:pt>
    <dgm:pt modelId="{99F36DE0-76E5-4834-BA0E-B31B121D6C87}" type="pres">
      <dgm:prSet presAssocID="{2E2EB4E8-5D92-4A40-A827-304DED027778}" presName="arrowAndChildren" presStyleCnt="0"/>
      <dgm:spPr/>
    </dgm:pt>
    <dgm:pt modelId="{DB11B18D-FEE7-47B1-8FEF-AF8E15C2435E}" type="pres">
      <dgm:prSet presAssocID="{2E2EB4E8-5D92-4A40-A827-304DED02777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2002757D-7CE0-44C5-8A5A-166467F36EC8}" type="pres">
      <dgm:prSet presAssocID="{90D17EF7-2536-440F-98AF-B5BC8AA02283}" presName="sp" presStyleCnt="0"/>
      <dgm:spPr/>
    </dgm:pt>
    <dgm:pt modelId="{73EF8B1A-4D42-430B-AD1E-15B783724563}" type="pres">
      <dgm:prSet presAssocID="{DE918B98-4A9D-4BB9-9D6F-D0093B56B573}" presName="arrowAndChildren" presStyleCnt="0"/>
      <dgm:spPr/>
    </dgm:pt>
    <dgm:pt modelId="{2383E470-031A-42B6-8B5A-8CDAA8A721DF}" type="pres">
      <dgm:prSet presAssocID="{DE918B98-4A9D-4BB9-9D6F-D0093B56B573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7EFF1F12-504B-4C32-B7CE-614BFC16BDBE}" type="pres">
      <dgm:prSet presAssocID="{2B2AFC69-800A-4B21-9782-E2F61D9652E7}" presName="sp" presStyleCnt="0"/>
      <dgm:spPr/>
    </dgm:pt>
    <dgm:pt modelId="{0E4AAF3B-19E0-4C83-804C-32D9AFBF03F0}" type="pres">
      <dgm:prSet presAssocID="{73D24C17-8CAA-4352-BD1E-49ACDEB76BEE}" presName="arrowAndChildren" presStyleCnt="0"/>
      <dgm:spPr/>
    </dgm:pt>
    <dgm:pt modelId="{5BF28C38-9E25-4133-A463-FDF811DCCEFC}" type="pres">
      <dgm:prSet presAssocID="{73D24C17-8CAA-4352-BD1E-49ACDEB76BEE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0C0C686-C543-46A8-A1E2-59B4056297DA}" type="pres">
      <dgm:prSet presAssocID="{B3CBDFDD-8092-44B2-962B-5876360ACA93}" presName="sp" presStyleCnt="0"/>
      <dgm:spPr/>
    </dgm:pt>
    <dgm:pt modelId="{DF071798-7429-484E-B12E-DB4050A1A540}" type="pres">
      <dgm:prSet presAssocID="{64F7B38B-9826-4343-AD01-7D5B203814E7}" presName="arrowAndChildren" presStyleCnt="0"/>
      <dgm:spPr/>
    </dgm:pt>
    <dgm:pt modelId="{EC706747-1F7B-464E-96E0-6982CEA366CC}" type="pres">
      <dgm:prSet presAssocID="{64F7B38B-9826-4343-AD01-7D5B203814E7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FC4F3307-4661-4800-B546-812D079E71B3}" type="presOf" srcId="{2E2EB4E8-5D92-4A40-A827-304DED027778}" destId="{DB11B18D-FEE7-47B1-8FEF-AF8E15C2435E}" srcOrd="0" destOrd="0" presId="urn:microsoft.com/office/officeart/2005/8/layout/process4"/>
    <dgm:cxn modelId="{DEED9AD1-5C18-4DBC-9B23-A7692585812D}" type="presOf" srcId="{73D24C17-8CAA-4352-BD1E-49ACDEB76BEE}" destId="{5BF28C38-9E25-4133-A463-FDF811DCCEFC}" srcOrd="0" destOrd="0" presId="urn:microsoft.com/office/officeart/2005/8/layout/process4"/>
    <dgm:cxn modelId="{B40C3EF8-D168-47DF-ADA3-D72E81B48671}" srcId="{9E41FC3B-0967-43F2-95F5-3194B06BDF89}" destId="{2E2EB4E8-5D92-4A40-A827-304DED027778}" srcOrd="3" destOrd="0" parTransId="{B3052486-F0E1-4C08-A94F-9E5A0F03325D}" sibTransId="{AFCDDCBB-EB4F-47C0-866D-67A2E22EF9ED}"/>
    <dgm:cxn modelId="{6F912567-C575-4711-9501-994566384D8F}" srcId="{9E41FC3B-0967-43F2-95F5-3194B06BDF89}" destId="{DE918B98-4A9D-4BB9-9D6F-D0093B56B573}" srcOrd="2" destOrd="0" parTransId="{718D158E-565F-4262-B929-25AE641DDF40}" sibTransId="{90D17EF7-2536-440F-98AF-B5BC8AA02283}"/>
    <dgm:cxn modelId="{ED89CEEB-109A-446F-A232-7834391C048F}" type="presOf" srcId="{DE918B98-4A9D-4BB9-9D6F-D0093B56B573}" destId="{2383E470-031A-42B6-8B5A-8CDAA8A721DF}" srcOrd="0" destOrd="0" presId="urn:microsoft.com/office/officeart/2005/8/layout/process4"/>
    <dgm:cxn modelId="{E2D6388D-5464-4A66-B882-67612A0DEC17}" type="presOf" srcId="{45B6160A-EA7F-43EA-A269-9E874750BC78}" destId="{37D37279-4168-4BE2-A2C3-9C4C1642F23F}" srcOrd="0" destOrd="0" presId="urn:microsoft.com/office/officeart/2005/8/layout/process4"/>
    <dgm:cxn modelId="{3B34FFFA-BE1E-4AD4-BAF9-83B3FE15833C}" type="presOf" srcId="{9E41FC3B-0967-43F2-95F5-3194B06BDF89}" destId="{E7F16081-A528-4703-9F21-FF610635E9D2}" srcOrd="0" destOrd="0" presId="urn:microsoft.com/office/officeart/2005/8/layout/process4"/>
    <dgm:cxn modelId="{47348BCB-DE9E-47D3-B2D6-E6A9734954C6}" type="presOf" srcId="{64F7B38B-9826-4343-AD01-7D5B203814E7}" destId="{EC706747-1F7B-464E-96E0-6982CEA366CC}" srcOrd="0" destOrd="0" presId="urn:microsoft.com/office/officeart/2005/8/layout/process4"/>
    <dgm:cxn modelId="{B825E895-0BF8-4FCD-BC58-2C888019804A}" srcId="{9E41FC3B-0967-43F2-95F5-3194B06BDF89}" destId="{73D24C17-8CAA-4352-BD1E-49ACDEB76BEE}" srcOrd="1" destOrd="0" parTransId="{F119FAC1-B517-4B1B-AE35-4F24AB553995}" sibTransId="{2B2AFC69-800A-4B21-9782-E2F61D9652E7}"/>
    <dgm:cxn modelId="{445B2375-6673-47D4-A75D-C27F030DA9B1}" srcId="{9E41FC3B-0967-43F2-95F5-3194B06BDF89}" destId="{45B6160A-EA7F-43EA-A269-9E874750BC78}" srcOrd="4" destOrd="0" parTransId="{E334D9F8-73A6-4CC9-A673-6C6FB24AD576}" sibTransId="{8AE2E139-EE9C-4C78-BA08-1D6F7AE9946C}"/>
    <dgm:cxn modelId="{51327579-EE85-43E2-8454-FECB583F7C74}" srcId="{9E41FC3B-0967-43F2-95F5-3194B06BDF89}" destId="{64F7B38B-9826-4343-AD01-7D5B203814E7}" srcOrd="0" destOrd="0" parTransId="{EBD3F47C-B524-4C0D-83A8-682F15677012}" sibTransId="{B3CBDFDD-8092-44B2-962B-5876360ACA93}"/>
    <dgm:cxn modelId="{3F615B5B-AFC3-4025-B295-732B0D84B0E6}" type="presParOf" srcId="{E7F16081-A528-4703-9F21-FF610635E9D2}" destId="{FBB2CE9E-6E19-47E6-8EC4-E0267EE511C8}" srcOrd="0" destOrd="0" presId="urn:microsoft.com/office/officeart/2005/8/layout/process4"/>
    <dgm:cxn modelId="{D3DD5F7A-CADC-4E16-81FE-1249D8E85227}" type="presParOf" srcId="{FBB2CE9E-6E19-47E6-8EC4-E0267EE511C8}" destId="{37D37279-4168-4BE2-A2C3-9C4C1642F23F}" srcOrd="0" destOrd="0" presId="urn:microsoft.com/office/officeart/2005/8/layout/process4"/>
    <dgm:cxn modelId="{7EE786C3-31B3-4AB3-8359-97B0F5F24E69}" type="presParOf" srcId="{E7F16081-A528-4703-9F21-FF610635E9D2}" destId="{BC579F98-E7C1-4133-805B-D2AFF3153896}" srcOrd="1" destOrd="0" presId="urn:microsoft.com/office/officeart/2005/8/layout/process4"/>
    <dgm:cxn modelId="{A0ED0B3A-08E1-4096-BFE2-293D41D71D5F}" type="presParOf" srcId="{E7F16081-A528-4703-9F21-FF610635E9D2}" destId="{99F36DE0-76E5-4834-BA0E-B31B121D6C87}" srcOrd="2" destOrd="0" presId="urn:microsoft.com/office/officeart/2005/8/layout/process4"/>
    <dgm:cxn modelId="{2E4D9D14-37E9-4932-8A35-5D767373A130}" type="presParOf" srcId="{99F36DE0-76E5-4834-BA0E-B31B121D6C87}" destId="{DB11B18D-FEE7-47B1-8FEF-AF8E15C2435E}" srcOrd="0" destOrd="0" presId="urn:microsoft.com/office/officeart/2005/8/layout/process4"/>
    <dgm:cxn modelId="{C8A01F56-5598-485C-ADF3-D4091D2BCBF8}" type="presParOf" srcId="{E7F16081-A528-4703-9F21-FF610635E9D2}" destId="{2002757D-7CE0-44C5-8A5A-166467F36EC8}" srcOrd="3" destOrd="0" presId="urn:microsoft.com/office/officeart/2005/8/layout/process4"/>
    <dgm:cxn modelId="{4DEDAFFA-9BBB-45EA-88AC-51225EF4509D}" type="presParOf" srcId="{E7F16081-A528-4703-9F21-FF610635E9D2}" destId="{73EF8B1A-4D42-430B-AD1E-15B783724563}" srcOrd="4" destOrd="0" presId="urn:microsoft.com/office/officeart/2005/8/layout/process4"/>
    <dgm:cxn modelId="{32997BD9-FE30-49A7-BA49-EA2801C2B476}" type="presParOf" srcId="{73EF8B1A-4D42-430B-AD1E-15B783724563}" destId="{2383E470-031A-42B6-8B5A-8CDAA8A721DF}" srcOrd="0" destOrd="0" presId="urn:microsoft.com/office/officeart/2005/8/layout/process4"/>
    <dgm:cxn modelId="{43970215-E9BC-4EF8-B5B3-C570EE1599B2}" type="presParOf" srcId="{E7F16081-A528-4703-9F21-FF610635E9D2}" destId="{7EFF1F12-504B-4C32-B7CE-614BFC16BDBE}" srcOrd="5" destOrd="0" presId="urn:microsoft.com/office/officeart/2005/8/layout/process4"/>
    <dgm:cxn modelId="{87ACC973-DFFF-4548-9A3A-89EB17473FD5}" type="presParOf" srcId="{E7F16081-A528-4703-9F21-FF610635E9D2}" destId="{0E4AAF3B-19E0-4C83-804C-32D9AFBF03F0}" srcOrd="6" destOrd="0" presId="urn:microsoft.com/office/officeart/2005/8/layout/process4"/>
    <dgm:cxn modelId="{4EF13139-121B-4160-A8C2-5755312489A9}" type="presParOf" srcId="{0E4AAF3B-19E0-4C83-804C-32D9AFBF03F0}" destId="{5BF28C38-9E25-4133-A463-FDF811DCCEFC}" srcOrd="0" destOrd="0" presId="urn:microsoft.com/office/officeart/2005/8/layout/process4"/>
    <dgm:cxn modelId="{B4D0E822-C75E-4E44-9A02-068D4F2DED83}" type="presParOf" srcId="{E7F16081-A528-4703-9F21-FF610635E9D2}" destId="{10C0C686-C543-46A8-A1E2-59B4056297DA}" srcOrd="7" destOrd="0" presId="urn:microsoft.com/office/officeart/2005/8/layout/process4"/>
    <dgm:cxn modelId="{DF75ADBB-98FA-4056-9C3B-0D1229BBC639}" type="presParOf" srcId="{E7F16081-A528-4703-9F21-FF610635E9D2}" destId="{DF071798-7429-484E-B12E-DB4050A1A540}" srcOrd="8" destOrd="0" presId="urn:microsoft.com/office/officeart/2005/8/layout/process4"/>
    <dgm:cxn modelId="{4A9D25E1-184D-43F9-9A8E-0013DDB9C344}" type="presParOf" srcId="{DF071798-7429-484E-B12E-DB4050A1A540}" destId="{EC706747-1F7B-464E-96E0-6982CEA366C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64F7B38B-9826-4343-AD01-7D5B203814E7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Review</a:t>
          </a:r>
          <a:endParaRPr lang="en-US" dirty="0"/>
        </a:p>
      </dgm:t>
    </dgm:pt>
    <dgm:pt modelId="{EBD3F47C-B524-4C0D-83A8-682F15677012}" type="parTrans" cxnId="{51327579-EE85-43E2-8454-FECB583F7C74}">
      <dgm:prSet/>
      <dgm:spPr/>
      <dgm:t>
        <a:bodyPr/>
        <a:lstStyle/>
        <a:p>
          <a:endParaRPr lang="en-US"/>
        </a:p>
      </dgm:t>
    </dgm:pt>
    <dgm:pt modelId="{B3CBDFDD-8092-44B2-962B-5876360ACA93}" type="sibTrans" cxnId="{51327579-EE85-43E2-8454-FECB583F7C74}">
      <dgm:prSet/>
      <dgm:spPr/>
      <dgm:t>
        <a:bodyPr/>
        <a:lstStyle/>
        <a:p>
          <a:endParaRPr lang="en-US"/>
        </a:p>
      </dgm:t>
    </dgm:pt>
    <dgm:pt modelId="{73D24C17-8CAA-4352-BD1E-49ACDEB76BEE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Finding a Dropshipper</a:t>
          </a:r>
          <a:endParaRPr lang="en-US" dirty="0"/>
        </a:p>
      </dgm:t>
    </dgm:pt>
    <dgm:pt modelId="{F119FAC1-B517-4B1B-AE35-4F24AB553995}" type="parTrans" cxnId="{B825E895-0BF8-4FCD-BC58-2C888019804A}">
      <dgm:prSet/>
      <dgm:spPr/>
      <dgm:t>
        <a:bodyPr/>
        <a:lstStyle/>
        <a:p>
          <a:endParaRPr lang="en-US"/>
        </a:p>
      </dgm:t>
    </dgm:pt>
    <dgm:pt modelId="{2B2AFC69-800A-4B21-9782-E2F61D9652E7}" type="sibTrans" cxnId="{B825E895-0BF8-4FCD-BC58-2C888019804A}">
      <dgm:prSet/>
      <dgm:spPr/>
      <dgm:t>
        <a:bodyPr/>
        <a:lstStyle/>
        <a:p>
          <a:endParaRPr lang="en-US"/>
        </a:p>
      </dgm:t>
    </dgm:pt>
    <dgm:pt modelId="{DE918B98-4A9D-4BB9-9D6F-D0093B56B573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Contacting Dropshippers</a:t>
          </a:r>
          <a:endParaRPr lang="en-US" dirty="0"/>
        </a:p>
      </dgm:t>
    </dgm:pt>
    <dgm:pt modelId="{718D158E-565F-4262-B929-25AE641DDF40}" type="parTrans" cxnId="{6F912567-C575-4711-9501-994566384D8F}">
      <dgm:prSet/>
      <dgm:spPr/>
      <dgm:t>
        <a:bodyPr/>
        <a:lstStyle/>
        <a:p>
          <a:endParaRPr lang="en-US"/>
        </a:p>
      </dgm:t>
    </dgm:pt>
    <dgm:pt modelId="{90D17EF7-2536-440F-98AF-B5BC8AA02283}" type="sibTrans" cxnId="{6F912567-C575-4711-9501-994566384D8F}">
      <dgm:prSet/>
      <dgm:spPr/>
      <dgm:t>
        <a:bodyPr/>
        <a:lstStyle/>
        <a:p>
          <a:endParaRPr lang="en-US"/>
        </a:p>
      </dgm:t>
    </dgm:pt>
    <dgm:pt modelId="{2E2EB4E8-5D92-4A40-A827-304DED02777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Processors</a:t>
          </a:r>
          <a:endParaRPr lang="en-US" dirty="0"/>
        </a:p>
      </dgm:t>
    </dgm:pt>
    <dgm:pt modelId="{B3052486-F0E1-4C08-A94F-9E5A0F03325D}" type="parTrans" cxnId="{B40C3EF8-D168-47DF-ADA3-D72E81B48671}">
      <dgm:prSet/>
      <dgm:spPr/>
      <dgm:t>
        <a:bodyPr/>
        <a:lstStyle/>
        <a:p>
          <a:endParaRPr lang="en-US"/>
        </a:p>
      </dgm:t>
    </dgm:pt>
    <dgm:pt modelId="{AFCDDCBB-EB4F-47C0-866D-67A2E22EF9ED}" type="sibTrans" cxnId="{B40C3EF8-D168-47DF-ADA3-D72E81B48671}">
      <dgm:prSet/>
      <dgm:spPr/>
      <dgm:t>
        <a:bodyPr/>
        <a:lstStyle/>
        <a:p>
          <a:endParaRPr lang="en-US"/>
        </a:p>
      </dgm:t>
    </dgm:pt>
    <dgm:pt modelId="{45B6160A-EA7F-43EA-A269-9E874750BC78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Shipping</a:t>
          </a:r>
          <a:endParaRPr lang="en-US" dirty="0"/>
        </a:p>
      </dgm:t>
    </dgm:pt>
    <dgm:pt modelId="{E334D9F8-73A6-4CC9-A673-6C6FB24AD576}" type="parTrans" cxnId="{445B2375-6673-47D4-A75D-C27F030DA9B1}">
      <dgm:prSet/>
      <dgm:spPr/>
      <dgm:t>
        <a:bodyPr/>
        <a:lstStyle/>
        <a:p>
          <a:endParaRPr lang="en-US"/>
        </a:p>
      </dgm:t>
    </dgm:pt>
    <dgm:pt modelId="{8AE2E139-EE9C-4C78-BA08-1D6F7AE9946C}" type="sibTrans" cxnId="{445B2375-6673-47D4-A75D-C27F030DA9B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B2CE9E-6E19-47E6-8EC4-E0267EE511C8}" type="pres">
      <dgm:prSet presAssocID="{45B6160A-EA7F-43EA-A269-9E874750BC78}" presName="boxAndChildren" presStyleCnt="0"/>
      <dgm:spPr/>
    </dgm:pt>
    <dgm:pt modelId="{37D37279-4168-4BE2-A2C3-9C4C1642F23F}" type="pres">
      <dgm:prSet presAssocID="{45B6160A-EA7F-43EA-A269-9E874750BC78}" presName="parentTextBox" presStyleLbl="node1" presStyleIdx="0" presStyleCnt="5"/>
      <dgm:spPr/>
      <dgm:t>
        <a:bodyPr/>
        <a:lstStyle/>
        <a:p>
          <a:endParaRPr lang="en-US"/>
        </a:p>
      </dgm:t>
    </dgm:pt>
    <dgm:pt modelId="{BC579F98-E7C1-4133-805B-D2AFF3153896}" type="pres">
      <dgm:prSet presAssocID="{AFCDDCBB-EB4F-47C0-866D-67A2E22EF9ED}" presName="sp" presStyleCnt="0"/>
      <dgm:spPr/>
    </dgm:pt>
    <dgm:pt modelId="{99F36DE0-76E5-4834-BA0E-B31B121D6C87}" type="pres">
      <dgm:prSet presAssocID="{2E2EB4E8-5D92-4A40-A827-304DED027778}" presName="arrowAndChildren" presStyleCnt="0"/>
      <dgm:spPr/>
    </dgm:pt>
    <dgm:pt modelId="{DB11B18D-FEE7-47B1-8FEF-AF8E15C2435E}" type="pres">
      <dgm:prSet presAssocID="{2E2EB4E8-5D92-4A40-A827-304DED02777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2002757D-7CE0-44C5-8A5A-166467F36EC8}" type="pres">
      <dgm:prSet presAssocID="{90D17EF7-2536-440F-98AF-B5BC8AA02283}" presName="sp" presStyleCnt="0"/>
      <dgm:spPr/>
    </dgm:pt>
    <dgm:pt modelId="{73EF8B1A-4D42-430B-AD1E-15B783724563}" type="pres">
      <dgm:prSet presAssocID="{DE918B98-4A9D-4BB9-9D6F-D0093B56B573}" presName="arrowAndChildren" presStyleCnt="0"/>
      <dgm:spPr/>
    </dgm:pt>
    <dgm:pt modelId="{2383E470-031A-42B6-8B5A-8CDAA8A721DF}" type="pres">
      <dgm:prSet presAssocID="{DE918B98-4A9D-4BB9-9D6F-D0093B56B573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7EFF1F12-504B-4C32-B7CE-614BFC16BDBE}" type="pres">
      <dgm:prSet presAssocID="{2B2AFC69-800A-4B21-9782-E2F61D9652E7}" presName="sp" presStyleCnt="0"/>
      <dgm:spPr/>
    </dgm:pt>
    <dgm:pt modelId="{0E4AAF3B-19E0-4C83-804C-32D9AFBF03F0}" type="pres">
      <dgm:prSet presAssocID="{73D24C17-8CAA-4352-BD1E-49ACDEB76BEE}" presName="arrowAndChildren" presStyleCnt="0"/>
      <dgm:spPr/>
    </dgm:pt>
    <dgm:pt modelId="{5BF28C38-9E25-4133-A463-FDF811DCCEFC}" type="pres">
      <dgm:prSet presAssocID="{73D24C17-8CAA-4352-BD1E-49ACDEB76BEE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0C0C686-C543-46A8-A1E2-59B4056297DA}" type="pres">
      <dgm:prSet presAssocID="{B3CBDFDD-8092-44B2-962B-5876360ACA93}" presName="sp" presStyleCnt="0"/>
      <dgm:spPr/>
    </dgm:pt>
    <dgm:pt modelId="{DF071798-7429-484E-B12E-DB4050A1A540}" type="pres">
      <dgm:prSet presAssocID="{64F7B38B-9826-4343-AD01-7D5B203814E7}" presName="arrowAndChildren" presStyleCnt="0"/>
      <dgm:spPr/>
    </dgm:pt>
    <dgm:pt modelId="{EC706747-1F7B-464E-96E0-6982CEA366CC}" type="pres">
      <dgm:prSet presAssocID="{64F7B38B-9826-4343-AD01-7D5B203814E7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0B76700E-B6CE-4C75-BCA5-CBF0CF78B773}" type="presOf" srcId="{64F7B38B-9826-4343-AD01-7D5B203814E7}" destId="{EC706747-1F7B-464E-96E0-6982CEA366CC}" srcOrd="0" destOrd="0" presId="urn:microsoft.com/office/officeart/2005/8/layout/process4"/>
    <dgm:cxn modelId="{11501C33-593D-42A6-BC53-A1F712E66DF9}" type="presOf" srcId="{73D24C17-8CAA-4352-BD1E-49ACDEB76BEE}" destId="{5BF28C38-9E25-4133-A463-FDF811DCCEFC}" srcOrd="0" destOrd="0" presId="urn:microsoft.com/office/officeart/2005/8/layout/process4"/>
    <dgm:cxn modelId="{B40C3EF8-D168-47DF-ADA3-D72E81B48671}" srcId="{9E41FC3B-0967-43F2-95F5-3194B06BDF89}" destId="{2E2EB4E8-5D92-4A40-A827-304DED027778}" srcOrd="3" destOrd="0" parTransId="{B3052486-F0E1-4C08-A94F-9E5A0F03325D}" sibTransId="{AFCDDCBB-EB4F-47C0-866D-67A2E22EF9ED}"/>
    <dgm:cxn modelId="{6F912567-C575-4711-9501-994566384D8F}" srcId="{9E41FC3B-0967-43F2-95F5-3194B06BDF89}" destId="{DE918B98-4A9D-4BB9-9D6F-D0093B56B573}" srcOrd="2" destOrd="0" parTransId="{718D158E-565F-4262-B929-25AE641DDF40}" sibTransId="{90D17EF7-2536-440F-98AF-B5BC8AA02283}"/>
    <dgm:cxn modelId="{BB17EF12-0694-4EC1-BE48-CB94BEFCD100}" type="presOf" srcId="{9E41FC3B-0967-43F2-95F5-3194B06BDF89}" destId="{E7F16081-A528-4703-9F21-FF610635E9D2}" srcOrd="0" destOrd="0" presId="urn:microsoft.com/office/officeart/2005/8/layout/process4"/>
    <dgm:cxn modelId="{B68DEE42-6743-42EF-8368-D84F65DDB182}" type="presOf" srcId="{DE918B98-4A9D-4BB9-9D6F-D0093B56B573}" destId="{2383E470-031A-42B6-8B5A-8CDAA8A721DF}" srcOrd="0" destOrd="0" presId="urn:microsoft.com/office/officeart/2005/8/layout/process4"/>
    <dgm:cxn modelId="{13FBCFF1-E7B7-437B-8D6E-F8082965427C}" type="presOf" srcId="{2E2EB4E8-5D92-4A40-A827-304DED027778}" destId="{DB11B18D-FEE7-47B1-8FEF-AF8E15C2435E}" srcOrd="0" destOrd="0" presId="urn:microsoft.com/office/officeart/2005/8/layout/process4"/>
    <dgm:cxn modelId="{590DF315-A10F-4361-ACF7-E864581B466F}" type="presOf" srcId="{45B6160A-EA7F-43EA-A269-9E874750BC78}" destId="{37D37279-4168-4BE2-A2C3-9C4C1642F23F}" srcOrd="0" destOrd="0" presId="urn:microsoft.com/office/officeart/2005/8/layout/process4"/>
    <dgm:cxn modelId="{B825E895-0BF8-4FCD-BC58-2C888019804A}" srcId="{9E41FC3B-0967-43F2-95F5-3194B06BDF89}" destId="{73D24C17-8CAA-4352-BD1E-49ACDEB76BEE}" srcOrd="1" destOrd="0" parTransId="{F119FAC1-B517-4B1B-AE35-4F24AB553995}" sibTransId="{2B2AFC69-800A-4B21-9782-E2F61D9652E7}"/>
    <dgm:cxn modelId="{445B2375-6673-47D4-A75D-C27F030DA9B1}" srcId="{9E41FC3B-0967-43F2-95F5-3194B06BDF89}" destId="{45B6160A-EA7F-43EA-A269-9E874750BC78}" srcOrd="4" destOrd="0" parTransId="{E334D9F8-73A6-4CC9-A673-6C6FB24AD576}" sibTransId="{8AE2E139-EE9C-4C78-BA08-1D6F7AE9946C}"/>
    <dgm:cxn modelId="{51327579-EE85-43E2-8454-FECB583F7C74}" srcId="{9E41FC3B-0967-43F2-95F5-3194B06BDF89}" destId="{64F7B38B-9826-4343-AD01-7D5B203814E7}" srcOrd="0" destOrd="0" parTransId="{EBD3F47C-B524-4C0D-83A8-682F15677012}" sibTransId="{B3CBDFDD-8092-44B2-962B-5876360ACA93}"/>
    <dgm:cxn modelId="{8143CD9C-24FB-4494-98E3-FCA4CEC4D413}" type="presParOf" srcId="{E7F16081-A528-4703-9F21-FF610635E9D2}" destId="{FBB2CE9E-6E19-47E6-8EC4-E0267EE511C8}" srcOrd="0" destOrd="0" presId="urn:microsoft.com/office/officeart/2005/8/layout/process4"/>
    <dgm:cxn modelId="{AFC2983D-B5F5-42F4-9320-FCA702D98199}" type="presParOf" srcId="{FBB2CE9E-6E19-47E6-8EC4-E0267EE511C8}" destId="{37D37279-4168-4BE2-A2C3-9C4C1642F23F}" srcOrd="0" destOrd="0" presId="urn:microsoft.com/office/officeart/2005/8/layout/process4"/>
    <dgm:cxn modelId="{F4A0EF5A-049B-4E1B-8F8F-529708F1CEB0}" type="presParOf" srcId="{E7F16081-A528-4703-9F21-FF610635E9D2}" destId="{BC579F98-E7C1-4133-805B-D2AFF3153896}" srcOrd="1" destOrd="0" presId="urn:microsoft.com/office/officeart/2005/8/layout/process4"/>
    <dgm:cxn modelId="{B0357592-5BD2-4F1D-9719-4B4688C2F130}" type="presParOf" srcId="{E7F16081-A528-4703-9F21-FF610635E9D2}" destId="{99F36DE0-76E5-4834-BA0E-B31B121D6C87}" srcOrd="2" destOrd="0" presId="urn:microsoft.com/office/officeart/2005/8/layout/process4"/>
    <dgm:cxn modelId="{9188EF8E-D40A-48EF-8120-225296831DED}" type="presParOf" srcId="{99F36DE0-76E5-4834-BA0E-B31B121D6C87}" destId="{DB11B18D-FEE7-47B1-8FEF-AF8E15C2435E}" srcOrd="0" destOrd="0" presId="urn:microsoft.com/office/officeart/2005/8/layout/process4"/>
    <dgm:cxn modelId="{0597BFD6-EE7E-4915-8074-AFD1EC659409}" type="presParOf" srcId="{E7F16081-A528-4703-9F21-FF610635E9D2}" destId="{2002757D-7CE0-44C5-8A5A-166467F36EC8}" srcOrd="3" destOrd="0" presId="urn:microsoft.com/office/officeart/2005/8/layout/process4"/>
    <dgm:cxn modelId="{AC3BFAC5-5E6F-4AFC-9642-86B6298244DA}" type="presParOf" srcId="{E7F16081-A528-4703-9F21-FF610635E9D2}" destId="{73EF8B1A-4D42-430B-AD1E-15B783724563}" srcOrd="4" destOrd="0" presId="urn:microsoft.com/office/officeart/2005/8/layout/process4"/>
    <dgm:cxn modelId="{6D877B5C-9723-4C3B-946E-F21858A714BE}" type="presParOf" srcId="{73EF8B1A-4D42-430B-AD1E-15B783724563}" destId="{2383E470-031A-42B6-8B5A-8CDAA8A721DF}" srcOrd="0" destOrd="0" presId="urn:microsoft.com/office/officeart/2005/8/layout/process4"/>
    <dgm:cxn modelId="{66BDE4CB-3838-4475-BF39-530DA72B381D}" type="presParOf" srcId="{E7F16081-A528-4703-9F21-FF610635E9D2}" destId="{7EFF1F12-504B-4C32-B7CE-614BFC16BDBE}" srcOrd="5" destOrd="0" presId="urn:microsoft.com/office/officeart/2005/8/layout/process4"/>
    <dgm:cxn modelId="{F98AC9A2-9967-46DD-900C-14B614F93E8A}" type="presParOf" srcId="{E7F16081-A528-4703-9F21-FF610635E9D2}" destId="{0E4AAF3B-19E0-4C83-804C-32D9AFBF03F0}" srcOrd="6" destOrd="0" presId="urn:microsoft.com/office/officeart/2005/8/layout/process4"/>
    <dgm:cxn modelId="{0497CAEF-24E0-46CA-9665-CCA81D4AD93B}" type="presParOf" srcId="{0E4AAF3B-19E0-4C83-804C-32D9AFBF03F0}" destId="{5BF28C38-9E25-4133-A463-FDF811DCCEFC}" srcOrd="0" destOrd="0" presId="urn:microsoft.com/office/officeart/2005/8/layout/process4"/>
    <dgm:cxn modelId="{383D9006-1C09-47EA-A027-185FCEB1EF01}" type="presParOf" srcId="{E7F16081-A528-4703-9F21-FF610635E9D2}" destId="{10C0C686-C543-46A8-A1E2-59B4056297DA}" srcOrd="7" destOrd="0" presId="urn:microsoft.com/office/officeart/2005/8/layout/process4"/>
    <dgm:cxn modelId="{8647080B-F3DC-4B38-8162-DC13051E353B}" type="presParOf" srcId="{E7F16081-A528-4703-9F21-FF610635E9D2}" destId="{DF071798-7429-484E-B12E-DB4050A1A540}" srcOrd="8" destOrd="0" presId="urn:microsoft.com/office/officeart/2005/8/layout/process4"/>
    <dgm:cxn modelId="{895E621D-D3BA-495C-B549-C642CEDB0D1F}" type="presParOf" srcId="{DF071798-7429-484E-B12E-DB4050A1A540}" destId="{EC706747-1F7B-464E-96E0-6982CEA366C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64F7B38B-9826-4343-AD01-7D5B203814E7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Review</a:t>
          </a:r>
          <a:endParaRPr lang="en-US" dirty="0"/>
        </a:p>
      </dgm:t>
    </dgm:pt>
    <dgm:pt modelId="{EBD3F47C-B524-4C0D-83A8-682F15677012}" type="parTrans" cxnId="{51327579-EE85-43E2-8454-FECB583F7C74}">
      <dgm:prSet/>
      <dgm:spPr/>
      <dgm:t>
        <a:bodyPr/>
        <a:lstStyle/>
        <a:p>
          <a:endParaRPr lang="en-US"/>
        </a:p>
      </dgm:t>
    </dgm:pt>
    <dgm:pt modelId="{B3CBDFDD-8092-44B2-962B-5876360ACA93}" type="sibTrans" cxnId="{51327579-EE85-43E2-8454-FECB583F7C74}">
      <dgm:prSet/>
      <dgm:spPr/>
      <dgm:t>
        <a:bodyPr/>
        <a:lstStyle/>
        <a:p>
          <a:endParaRPr lang="en-US"/>
        </a:p>
      </dgm:t>
    </dgm:pt>
    <dgm:pt modelId="{73D24C17-8CAA-4352-BD1E-49ACDEB76BEE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Finding a Dropshipper</a:t>
          </a:r>
          <a:endParaRPr lang="en-US" dirty="0"/>
        </a:p>
      </dgm:t>
    </dgm:pt>
    <dgm:pt modelId="{F119FAC1-B517-4B1B-AE35-4F24AB553995}" type="parTrans" cxnId="{B825E895-0BF8-4FCD-BC58-2C888019804A}">
      <dgm:prSet/>
      <dgm:spPr/>
      <dgm:t>
        <a:bodyPr/>
        <a:lstStyle/>
        <a:p>
          <a:endParaRPr lang="en-US"/>
        </a:p>
      </dgm:t>
    </dgm:pt>
    <dgm:pt modelId="{2B2AFC69-800A-4B21-9782-E2F61D9652E7}" type="sibTrans" cxnId="{B825E895-0BF8-4FCD-BC58-2C888019804A}">
      <dgm:prSet/>
      <dgm:spPr/>
      <dgm:t>
        <a:bodyPr/>
        <a:lstStyle/>
        <a:p>
          <a:endParaRPr lang="en-US"/>
        </a:p>
      </dgm:t>
    </dgm:pt>
    <dgm:pt modelId="{DE918B98-4A9D-4BB9-9D6F-D0093B56B573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Contacting Dropshippers</a:t>
          </a:r>
          <a:endParaRPr lang="en-US" dirty="0"/>
        </a:p>
      </dgm:t>
    </dgm:pt>
    <dgm:pt modelId="{718D158E-565F-4262-B929-25AE641DDF40}" type="parTrans" cxnId="{6F912567-C575-4711-9501-994566384D8F}">
      <dgm:prSet/>
      <dgm:spPr/>
      <dgm:t>
        <a:bodyPr/>
        <a:lstStyle/>
        <a:p>
          <a:endParaRPr lang="en-US"/>
        </a:p>
      </dgm:t>
    </dgm:pt>
    <dgm:pt modelId="{90D17EF7-2536-440F-98AF-B5BC8AA02283}" type="sibTrans" cxnId="{6F912567-C575-4711-9501-994566384D8F}">
      <dgm:prSet/>
      <dgm:spPr/>
      <dgm:t>
        <a:bodyPr/>
        <a:lstStyle/>
        <a:p>
          <a:endParaRPr lang="en-US"/>
        </a:p>
      </dgm:t>
    </dgm:pt>
    <dgm:pt modelId="{2E2EB4E8-5D92-4A40-A827-304DED02777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Processors</a:t>
          </a:r>
          <a:endParaRPr lang="en-US" dirty="0"/>
        </a:p>
      </dgm:t>
    </dgm:pt>
    <dgm:pt modelId="{B3052486-F0E1-4C08-A94F-9E5A0F03325D}" type="parTrans" cxnId="{B40C3EF8-D168-47DF-ADA3-D72E81B48671}">
      <dgm:prSet/>
      <dgm:spPr/>
      <dgm:t>
        <a:bodyPr/>
        <a:lstStyle/>
        <a:p>
          <a:endParaRPr lang="en-US"/>
        </a:p>
      </dgm:t>
    </dgm:pt>
    <dgm:pt modelId="{AFCDDCBB-EB4F-47C0-866D-67A2E22EF9ED}" type="sibTrans" cxnId="{B40C3EF8-D168-47DF-ADA3-D72E81B48671}">
      <dgm:prSet/>
      <dgm:spPr/>
      <dgm:t>
        <a:bodyPr/>
        <a:lstStyle/>
        <a:p>
          <a:endParaRPr lang="en-US"/>
        </a:p>
      </dgm:t>
    </dgm:pt>
    <dgm:pt modelId="{45B6160A-EA7F-43EA-A269-9E874750BC7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Shipping</a:t>
          </a:r>
          <a:endParaRPr lang="en-US" dirty="0"/>
        </a:p>
      </dgm:t>
    </dgm:pt>
    <dgm:pt modelId="{E334D9F8-73A6-4CC9-A673-6C6FB24AD576}" type="parTrans" cxnId="{445B2375-6673-47D4-A75D-C27F030DA9B1}">
      <dgm:prSet/>
      <dgm:spPr/>
      <dgm:t>
        <a:bodyPr/>
        <a:lstStyle/>
        <a:p>
          <a:endParaRPr lang="en-US"/>
        </a:p>
      </dgm:t>
    </dgm:pt>
    <dgm:pt modelId="{8AE2E139-EE9C-4C78-BA08-1D6F7AE9946C}" type="sibTrans" cxnId="{445B2375-6673-47D4-A75D-C27F030DA9B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B2CE9E-6E19-47E6-8EC4-E0267EE511C8}" type="pres">
      <dgm:prSet presAssocID="{45B6160A-EA7F-43EA-A269-9E874750BC78}" presName="boxAndChildren" presStyleCnt="0"/>
      <dgm:spPr/>
    </dgm:pt>
    <dgm:pt modelId="{37D37279-4168-4BE2-A2C3-9C4C1642F23F}" type="pres">
      <dgm:prSet presAssocID="{45B6160A-EA7F-43EA-A269-9E874750BC78}" presName="parentTextBox" presStyleLbl="node1" presStyleIdx="0" presStyleCnt="5"/>
      <dgm:spPr/>
      <dgm:t>
        <a:bodyPr/>
        <a:lstStyle/>
        <a:p>
          <a:endParaRPr lang="en-US"/>
        </a:p>
      </dgm:t>
    </dgm:pt>
    <dgm:pt modelId="{BC579F98-E7C1-4133-805B-D2AFF3153896}" type="pres">
      <dgm:prSet presAssocID="{AFCDDCBB-EB4F-47C0-866D-67A2E22EF9ED}" presName="sp" presStyleCnt="0"/>
      <dgm:spPr/>
    </dgm:pt>
    <dgm:pt modelId="{99F36DE0-76E5-4834-BA0E-B31B121D6C87}" type="pres">
      <dgm:prSet presAssocID="{2E2EB4E8-5D92-4A40-A827-304DED027778}" presName="arrowAndChildren" presStyleCnt="0"/>
      <dgm:spPr/>
    </dgm:pt>
    <dgm:pt modelId="{DB11B18D-FEE7-47B1-8FEF-AF8E15C2435E}" type="pres">
      <dgm:prSet presAssocID="{2E2EB4E8-5D92-4A40-A827-304DED02777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2002757D-7CE0-44C5-8A5A-166467F36EC8}" type="pres">
      <dgm:prSet presAssocID="{90D17EF7-2536-440F-98AF-B5BC8AA02283}" presName="sp" presStyleCnt="0"/>
      <dgm:spPr/>
    </dgm:pt>
    <dgm:pt modelId="{73EF8B1A-4D42-430B-AD1E-15B783724563}" type="pres">
      <dgm:prSet presAssocID="{DE918B98-4A9D-4BB9-9D6F-D0093B56B573}" presName="arrowAndChildren" presStyleCnt="0"/>
      <dgm:spPr/>
    </dgm:pt>
    <dgm:pt modelId="{2383E470-031A-42B6-8B5A-8CDAA8A721DF}" type="pres">
      <dgm:prSet presAssocID="{DE918B98-4A9D-4BB9-9D6F-D0093B56B573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7EFF1F12-504B-4C32-B7CE-614BFC16BDBE}" type="pres">
      <dgm:prSet presAssocID="{2B2AFC69-800A-4B21-9782-E2F61D9652E7}" presName="sp" presStyleCnt="0"/>
      <dgm:spPr/>
    </dgm:pt>
    <dgm:pt modelId="{0E4AAF3B-19E0-4C83-804C-32D9AFBF03F0}" type="pres">
      <dgm:prSet presAssocID="{73D24C17-8CAA-4352-BD1E-49ACDEB76BEE}" presName="arrowAndChildren" presStyleCnt="0"/>
      <dgm:spPr/>
    </dgm:pt>
    <dgm:pt modelId="{5BF28C38-9E25-4133-A463-FDF811DCCEFC}" type="pres">
      <dgm:prSet presAssocID="{73D24C17-8CAA-4352-BD1E-49ACDEB76BEE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0C0C686-C543-46A8-A1E2-59B4056297DA}" type="pres">
      <dgm:prSet presAssocID="{B3CBDFDD-8092-44B2-962B-5876360ACA93}" presName="sp" presStyleCnt="0"/>
      <dgm:spPr/>
    </dgm:pt>
    <dgm:pt modelId="{DF071798-7429-484E-B12E-DB4050A1A540}" type="pres">
      <dgm:prSet presAssocID="{64F7B38B-9826-4343-AD01-7D5B203814E7}" presName="arrowAndChildren" presStyleCnt="0"/>
      <dgm:spPr/>
    </dgm:pt>
    <dgm:pt modelId="{EC706747-1F7B-464E-96E0-6982CEA366CC}" type="pres">
      <dgm:prSet presAssocID="{64F7B38B-9826-4343-AD01-7D5B203814E7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445B2375-6673-47D4-A75D-C27F030DA9B1}" srcId="{9E41FC3B-0967-43F2-95F5-3194B06BDF89}" destId="{45B6160A-EA7F-43EA-A269-9E874750BC78}" srcOrd="4" destOrd="0" parTransId="{E334D9F8-73A6-4CC9-A673-6C6FB24AD576}" sibTransId="{8AE2E139-EE9C-4C78-BA08-1D6F7AE9946C}"/>
    <dgm:cxn modelId="{07A61BAC-D044-4307-BF85-C56E947E12F6}" type="presOf" srcId="{64F7B38B-9826-4343-AD01-7D5B203814E7}" destId="{EC706747-1F7B-464E-96E0-6982CEA366CC}" srcOrd="0" destOrd="0" presId="urn:microsoft.com/office/officeart/2005/8/layout/process4"/>
    <dgm:cxn modelId="{B825E895-0BF8-4FCD-BC58-2C888019804A}" srcId="{9E41FC3B-0967-43F2-95F5-3194B06BDF89}" destId="{73D24C17-8CAA-4352-BD1E-49ACDEB76BEE}" srcOrd="1" destOrd="0" parTransId="{F119FAC1-B517-4B1B-AE35-4F24AB553995}" sibTransId="{2B2AFC69-800A-4B21-9782-E2F61D9652E7}"/>
    <dgm:cxn modelId="{520F56FE-1E06-481B-98DF-7AF6A1EF2C9C}" type="presOf" srcId="{DE918B98-4A9D-4BB9-9D6F-D0093B56B573}" destId="{2383E470-031A-42B6-8B5A-8CDAA8A721DF}" srcOrd="0" destOrd="0" presId="urn:microsoft.com/office/officeart/2005/8/layout/process4"/>
    <dgm:cxn modelId="{A17AA72A-2F40-4106-B2DF-6E3EDADE8EE0}" type="presOf" srcId="{73D24C17-8CAA-4352-BD1E-49ACDEB76BEE}" destId="{5BF28C38-9E25-4133-A463-FDF811DCCEFC}" srcOrd="0" destOrd="0" presId="urn:microsoft.com/office/officeart/2005/8/layout/process4"/>
    <dgm:cxn modelId="{0249725C-5424-4E10-8D84-B1BDC3885719}" type="presOf" srcId="{2E2EB4E8-5D92-4A40-A827-304DED027778}" destId="{DB11B18D-FEE7-47B1-8FEF-AF8E15C2435E}" srcOrd="0" destOrd="0" presId="urn:microsoft.com/office/officeart/2005/8/layout/process4"/>
    <dgm:cxn modelId="{2C506FE1-5229-4B30-B845-8791B3B90D84}" type="presOf" srcId="{45B6160A-EA7F-43EA-A269-9E874750BC78}" destId="{37D37279-4168-4BE2-A2C3-9C4C1642F23F}" srcOrd="0" destOrd="0" presId="urn:microsoft.com/office/officeart/2005/8/layout/process4"/>
    <dgm:cxn modelId="{6F912567-C575-4711-9501-994566384D8F}" srcId="{9E41FC3B-0967-43F2-95F5-3194B06BDF89}" destId="{DE918B98-4A9D-4BB9-9D6F-D0093B56B573}" srcOrd="2" destOrd="0" parTransId="{718D158E-565F-4262-B929-25AE641DDF40}" sibTransId="{90D17EF7-2536-440F-98AF-B5BC8AA02283}"/>
    <dgm:cxn modelId="{B40C3EF8-D168-47DF-ADA3-D72E81B48671}" srcId="{9E41FC3B-0967-43F2-95F5-3194B06BDF89}" destId="{2E2EB4E8-5D92-4A40-A827-304DED027778}" srcOrd="3" destOrd="0" parTransId="{B3052486-F0E1-4C08-A94F-9E5A0F03325D}" sibTransId="{AFCDDCBB-EB4F-47C0-866D-67A2E22EF9ED}"/>
    <dgm:cxn modelId="{51327579-EE85-43E2-8454-FECB583F7C74}" srcId="{9E41FC3B-0967-43F2-95F5-3194B06BDF89}" destId="{64F7B38B-9826-4343-AD01-7D5B203814E7}" srcOrd="0" destOrd="0" parTransId="{EBD3F47C-B524-4C0D-83A8-682F15677012}" sibTransId="{B3CBDFDD-8092-44B2-962B-5876360ACA93}"/>
    <dgm:cxn modelId="{C8F3DBF3-21B8-434F-81FE-4D7792C43B96}" type="presOf" srcId="{9E41FC3B-0967-43F2-95F5-3194B06BDF89}" destId="{E7F16081-A528-4703-9F21-FF610635E9D2}" srcOrd="0" destOrd="0" presId="urn:microsoft.com/office/officeart/2005/8/layout/process4"/>
    <dgm:cxn modelId="{9B9C7A24-BEAA-4D59-B4CD-2A527F65D34C}" type="presParOf" srcId="{E7F16081-A528-4703-9F21-FF610635E9D2}" destId="{FBB2CE9E-6E19-47E6-8EC4-E0267EE511C8}" srcOrd="0" destOrd="0" presId="urn:microsoft.com/office/officeart/2005/8/layout/process4"/>
    <dgm:cxn modelId="{E2DB1247-937B-4720-BD37-4F1FFB6DF5D2}" type="presParOf" srcId="{FBB2CE9E-6E19-47E6-8EC4-E0267EE511C8}" destId="{37D37279-4168-4BE2-A2C3-9C4C1642F23F}" srcOrd="0" destOrd="0" presId="urn:microsoft.com/office/officeart/2005/8/layout/process4"/>
    <dgm:cxn modelId="{B12BBF96-0E1B-49A7-B1F9-BD91BFE865A2}" type="presParOf" srcId="{E7F16081-A528-4703-9F21-FF610635E9D2}" destId="{BC579F98-E7C1-4133-805B-D2AFF3153896}" srcOrd="1" destOrd="0" presId="urn:microsoft.com/office/officeart/2005/8/layout/process4"/>
    <dgm:cxn modelId="{22494614-B37C-4343-9FDD-B00A8CE28106}" type="presParOf" srcId="{E7F16081-A528-4703-9F21-FF610635E9D2}" destId="{99F36DE0-76E5-4834-BA0E-B31B121D6C87}" srcOrd="2" destOrd="0" presId="urn:microsoft.com/office/officeart/2005/8/layout/process4"/>
    <dgm:cxn modelId="{E0B6D65C-9CFC-4FEC-8940-E81B014A20BA}" type="presParOf" srcId="{99F36DE0-76E5-4834-BA0E-B31B121D6C87}" destId="{DB11B18D-FEE7-47B1-8FEF-AF8E15C2435E}" srcOrd="0" destOrd="0" presId="urn:microsoft.com/office/officeart/2005/8/layout/process4"/>
    <dgm:cxn modelId="{5B7F0AF6-70A5-434A-B38F-F2C6BD243FE0}" type="presParOf" srcId="{E7F16081-A528-4703-9F21-FF610635E9D2}" destId="{2002757D-7CE0-44C5-8A5A-166467F36EC8}" srcOrd="3" destOrd="0" presId="urn:microsoft.com/office/officeart/2005/8/layout/process4"/>
    <dgm:cxn modelId="{7918E2AE-9A41-4DBB-9D92-80823D13756C}" type="presParOf" srcId="{E7F16081-A528-4703-9F21-FF610635E9D2}" destId="{73EF8B1A-4D42-430B-AD1E-15B783724563}" srcOrd="4" destOrd="0" presId="urn:microsoft.com/office/officeart/2005/8/layout/process4"/>
    <dgm:cxn modelId="{78FF80A6-DB50-432E-8FFC-EA5D386B5A3A}" type="presParOf" srcId="{73EF8B1A-4D42-430B-AD1E-15B783724563}" destId="{2383E470-031A-42B6-8B5A-8CDAA8A721DF}" srcOrd="0" destOrd="0" presId="urn:microsoft.com/office/officeart/2005/8/layout/process4"/>
    <dgm:cxn modelId="{F5DEAEB0-6545-4991-9F13-BABA95212D88}" type="presParOf" srcId="{E7F16081-A528-4703-9F21-FF610635E9D2}" destId="{7EFF1F12-504B-4C32-B7CE-614BFC16BDBE}" srcOrd="5" destOrd="0" presId="urn:microsoft.com/office/officeart/2005/8/layout/process4"/>
    <dgm:cxn modelId="{2A796182-D166-487E-A00A-CABE6EBBB845}" type="presParOf" srcId="{E7F16081-A528-4703-9F21-FF610635E9D2}" destId="{0E4AAF3B-19E0-4C83-804C-32D9AFBF03F0}" srcOrd="6" destOrd="0" presId="urn:microsoft.com/office/officeart/2005/8/layout/process4"/>
    <dgm:cxn modelId="{EA7ED552-308E-458D-AA58-EC7C1B585EA6}" type="presParOf" srcId="{0E4AAF3B-19E0-4C83-804C-32D9AFBF03F0}" destId="{5BF28C38-9E25-4133-A463-FDF811DCCEFC}" srcOrd="0" destOrd="0" presId="urn:microsoft.com/office/officeart/2005/8/layout/process4"/>
    <dgm:cxn modelId="{AC3AC119-EFCC-457F-8E49-5F9EB601E851}" type="presParOf" srcId="{E7F16081-A528-4703-9F21-FF610635E9D2}" destId="{10C0C686-C543-46A8-A1E2-59B4056297DA}" srcOrd="7" destOrd="0" presId="urn:microsoft.com/office/officeart/2005/8/layout/process4"/>
    <dgm:cxn modelId="{22B9A714-EB0A-4AEC-98E8-40E456430E03}" type="presParOf" srcId="{E7F16081-A528-4703-9F21-FF610635E9D2}" destId="{DF071798-7429-484E-B12E-DB4050A1A540}" srcOrd="8" destOrd="0" presId="urn:microsoft.com/office/officeart/2005/8/layout/process4"/>
    <dgm:cxn modelId="{1E8508BC-47D9-452F-BD87-15DAB1AAD4D3}" type="presParOf" srcId="{DF071798-7429-484E-B12E-DB4050A1A540}" destId="{EC706747-1F7B-464E-96E0-6982CEA366C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Shipping</a:t>
          </a:r>
          <a:endParaRPr lang="en-US" sz="14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Processors</a:t>
          </a:r>
          <a:endParaRPr lang="en-US" sz="14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Contacting Dropshippers</a:t>
          </a:r>
          <a:endParaRPr lang="en-US" sz="14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Finding a Dropshipper</a:t>
          </a:r>
          <a:endParaRPr lang="en-US" sz="14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Review</a:t>
          </a:r>
          <a:endParaRPr lang="en-US" sz="1400" kern="1200" dirty="0"/>
        </a:p>
      </dsp:txBody>
      <dsp:txXfrm rot="10800000">
        <a:off x="0" y="19318"/>
        <a:ext cx="2057400" cy="4371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37279-4168-4BE2-A2C3-9C4C1642F23F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Shipping</a:t>
          </a:r>
          <a:endParaRPr lang="en-US" sz="1400" kern="1200" dirty="0"/>
        </a:p>
      </dsp:txBody>
      <dsp:txXfrm>
        <a:off x="0" y="2666245"/>
        <a:ext cx="2057400" cy="437419"/>
      </dsp:txXfrm>
    </dsp:sp>
    <dsp:sp modelId="{DB11B18D-FEE7-47B1-8FEF-AF8E15C2435E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Processors</a:t>
          </a:r>
          <a:endParaRPr lang="en-US" sz="1400" kern="1200" dirty="0"/>
        </a:p>
      </dsp:txBody>
      <dsp:txXfrm rot="10800000">
        <a:off x="0" y="2016120"/>
        <a:ext cx="2057400" cy="437133"/>
      </dsp:txXfrm>
    </dsp:sp>
    <dsp:sp modelId="{2383E470-031A-42B6-8B5A-8CDAA8A721DF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Contacting Dropshippers</a:t>
          </a:r>
          <a:endParaRPr lang="en-US" sz="1400" kern="1200" dirty="0"/>
        </a:p>
      </dsp:txBody>
      <dsp:txXfrm rot="10800000">
        <a:off x="0" y="1333865"/>
        <a:ext cx="2057400" cy="437133"/>
      </dsp:txXfrm>
    </dsp:sp>
    <dsp:sp modelId="{5BF28C38-9E25-4133-A463-FDF811DCCEFC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Finding a Dropshipper</a:t>
          </a:r>
          <a:endParaRPr lang="en-US" sz="1400" kern="1200" dirty="0"/>
        </a:p>
      </dsp:txBody>
      <dsp:txXfrm rot="10800000">
        <a:off x="0" y="666753"/>
        <a:ext cx="2057400" cy="437133"/>
      </dsp:txXfrm>
    </dsp:sp>
    <dsp:sp modelId="{EC706747-1F7B-464E-96E0-6982CEA366CC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Review</a:t>
          </a:r>
          <a:endParaRPr lang="en-US" sz="1400" kern="1200" dirty="0"/>
        </a:p>
      </dsp:txBody>
      <dsp:txXfrm rot="10800000">
        <a:off x="0" y="19318"/>
        <a:ext cx="2057400" cy="4371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37279-4168-4BE2-A2C3-9C4C1642F23F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Shipping</a:t>
          </a:r>
          <a:endParaRPr lang="en-US" sz="1400" kern="1200" dirty="0"/>
        </a:p>
      </dsp:txBody>
      <dsp:txXfrm>
        <a:off x="0" y="2666245"/>
        <a:ext cx="2057400" cy="437419"/>
      </dsp:txXfrm>
    </dsp:sp>
    <dsp:sp modelId="{DB11B18D-FEE7-47B1-8FEF-AF8E15C2435E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Processors</a:t>
          </a:r>
          <a:endParaRPr lang="en-US" sz="1400" kern="1200" dirty="0"/>
        </a:p>
      </dsp:txBody>
      <dsp:txXfrm rot="10800000">
        <a:off x="0" y="2016120"/>
        <a:ext cx="2057400" cy="437133"/>
      </dsp:txXfrm>
    </dsp:sp>
    <dsp:sp modelId="{2383E470-031A-42B6-8B5A-8CDAA8A721DF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Contacting Dropshippers</a:t>
          </a:r>
          <a:endParaRPr lang="en-US" sz="1400" kern="1200" dirty="0"/>
        </a:p>
      </dsp:txBody>
      <dsp:txXfrm rot="10800000">
        <a:off x="0" y="1333865"/>
        <a:ext cx="2057400" cy="437133"/>
      </dsp:txXfrm>
    </dsp:sp>
    <dsp:sp modelId="{5BF28C38-9E25-4133-A463-FDF811DCCEFC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Finding a Dropshipper</a:t>
          </a:r>
          <a:endParaRPr lang="en-US" sz="1400" kern="1200" dirty="0"/>
        </a:p>
      </dsp:txBody>
      <dsp:txXfrm rot="10800000">
        <a:off x="0" y="666753"/>
        <a:ext cx="2057400" cy="437133"/>
      </dsp:txXfrm>
    </dsp:sp>
    <dsp:sp modelId="{EC706747-1F7B-464E-96E0-6982CEA366CC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Review</a:t>
          </a:r>
          <a:endParaRPr lang="en-US" sz="1400" kern="1200" dirty="0"/>
        </a:p>
      </dsp:txBody>
      <dsp:txXfrm rot="10800000">
        <a:off x="0" y="19318"/>
        <a:ext cx="2057400" cy="4371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37279-4168-4BE2-A2C3-9C4C1642F23F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Shipping</a:t>
          </a:r>
          <a:endParaRPr lang="en-US" sz="1400" kern="1200" dirty="0"/>
        </a:p>
      </dsp:txBody>
      <dsp:txXfrm>
        <a:off x="0" y="2666245"/>
        <a:ext cx="2057400" cy="437419"/>
      </dsp:txXfrm>
    </dsp:sp>
    <dsp:sp modelId="{DB11B18D-FEE7-47B1-8FEF-AF8E15C2435E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Processors</a:t>
          </a:r>
          <a:endParaRPr lang="en-US" sz="1400" kern="1200" dirty="0"/>
        </a:p>
      </dsp:txBody>
      <dsp:txXfrm rot="10800000">
        <a:off x="0" y="2016120"/>
        <a:ext cx="2057400" cy="437133"/>
      </dsp:txXfrm>
    </dsp:sp>
    <dsp:sp modelId="{2383E470-031A-42B6-8B5A-8CDAA8A721DF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Contacting Dropshippers</a:t>
          </a:r>
          <a:endParaRPr lang="en-US" sz="1400" kern="1200" dirty="0"/>
        </a:p>
      </dsp:txBody>
      <dsp:txXfrm rot="10800000">
        <a:off x="0" y="1333865"/>
        <a:ext cx="2057400" cy="437133"/>
      </dsp:txXfrm>
    </dsp:sp>
    <dsp:sp modelId="{5BF28C38-9E25-4133-A463-FDF811DCCEFC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Finding a Dropshipper</a:t>
          </a:r>
          <a:endParaRPr lang="en-US" sz="1400" kern="1200" dirty="0"/>
        </a:p>
      </dsp:txBody>
      <dsp:txXfrm rot="10800000">
        <a:off x="0" y="666753"/>
        <a:ext cx="2057400" cy="437133"/>
      </dsp:txXfrm>
    </dsp:sp>
    <dsp:sp modelId="{EC706747-1F7B-464E-96E0-6982CEA366CC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Review</a:t>
          </a:r>
          <a:endParaRPr lang="en-US" sz="1400" kern="1200" dirty="0"/>
        </a:p>
      </dsp:txBody>
      <dsp:txXfrm rot="10800000">
        <a:off x="0" y="19318"/>
        <a:ext cx="2057400" cy="4371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37279-4168-4BE2-A2C3-9C4C1642F23F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Shipping</a:t>
          </a:r>
          <a:endParaRPr lang="en-US" sz="1400" kern="1200" dirty="0"/>
        </a:p>
      </dsp:txBody>
      <dsp:txXfrm>
        <a:off x="0" y="2666245"/>
        <a:ext cx="2057400" cy="437419"/>
      </dsp:txXfrm>
    </dsp:sp>
    <dsp:sp modelId="{DB11B18D-FEE7-47B1-8FEF-AF8E15C2435E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Processors</a:t>
          </a:r>
          <a:endParaRPr lang="en-US" sz="1400" kern="1200" dirty="0"/>
        </a:p>
      </dsp:txBody>
      <dsp:txXfrm rot="10800000">
        <a:off x="0" y="2016120"/>
        <a:ext cx="2057400" cy="437133"/>
      </dsp:txXfrm>
    </dsp:sp>
    <dsp:sp modelId="{2383E470-031A-42B6-8B5A-8CDAA8A721DF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Contacting Dropshippers</a:t>
          </a:r>
          <a:endParaRPr lang="en-US" sz="1400" kern="1200" dirty="0"/>
        </a:p>
      </dsp:txBody>
      <dsp:txXfrm rot="10800000">
        <a:off x="0" y="1333865"/>
        <a:ext cx="2057400" cy="437133"/>
      </dsp:txXfrm>
    </dsp:sp>
    <dsp:sp modelId="{5BF28C38-9E25-4133-A463-FDF811DCCEFC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Finding a Dropshipper</a:t>
          </a:r>
          <a:endParaRPr lang="en-US" sz="1400" kern="1200" dirty="0"/>
        </a:p>
      </dsp:txBody>
      <dsp:txXfrm rot="10800000">
        <a:off x="0" y="666753"/>
        <a:ext cx="2057400" cy="437133"/>
      </dsp:txXfrm>
    </dsp:sp>
    <dsp:sp modelId="{EC706747-1F7B-464E-96E0-6982CEA366CC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Review</a:t>
          </a:r>
          <a:endParaRPr lang="en-US" sz="1400" kern="1200" dirty="0"/>
        </a:p>
      </dsp:txBody>
      <dsp:txXfrm rot="10800000">
        <a:off x="0" y="19318"/>
        <a:ext cx="2057400" cy="4371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37279-4168-4BE2-A2C3-9C4C1642F23F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Shipping</a:t>
          </a:r>
          <a:endParaRPr lang="en-US" sz="1400" kern="1200" dirty="0"/>
        </a:p>
      </dsp:txBody>
      <dsp:txXfrm>
        <a:off x="0" y="2666245"/>
        <a:ext cx="2057400" cy="437419"/>
      </dsp:txXfrm>
    </dsp:sp>
    <dsp:sp modelId="{DB11B18D-FEE7-47B1-8FEF-AF8E15C2435E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Processors</a:t>
          </a:r>
          <a:endParaRPr lang="en-US" sz="1400" kern="1200" dirty="0"/>
        </a:p>
      </dsp:txBody>
      <dsp:txXfrm rot="10800000">
        <a:off x="0" y="2016120"/>
        <a:ext cx="2057400" cy="437133"/>
      </dsp:txXfrm>
    </dsp:sp>
    <dsp:sp modelId="{2383E470-031A-42B6-8B5A-8CDAA8A721DF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Contacting Dropshippers</a:t>
          </a:r>
          <a:endParaRPr lang="en-US" sz="1400" kern="1200" dirty="0"/>
        </a:p>
      </dsp:txBody>
      <dsp:txXfrm rot="10800000">
        <a:off x="0" y="1333865"/>
        <a:ext cx="2057400" cy="437133"/>
      </dsp:txXfrm>
    </dsp:sp>
    <dsp:sp modelId="{5BF28C38-9E25-4133-A463-FDF811DCCEFC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Finding a Dropshipper</a:t>
          </a:r>
          <a:endParaRPr lang="en-US" sz="1400" kern="1200" dirty="0"/>
        </a:p>
      </dsp:txBody>
      <dsp:txXfrm rot="10800000">
        <a:off x="0" y="666753"/>
        <a:ext cx="2057400" cy="437133"/>
      </dsp:txXfrm>
    </dsp:sp>
    <dsp:sp modelId="{EC706747-1F7B-464E-96E0-6982CEA366CC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Review</a:t>
          </a:r>
          <a:endParaRPr lang="en-US" sz="1400" kern="1200" dirty="0"/>
        </a:p>
      </dsp:txBody>
      <dsp:txXfrm rot="10800000">
        <a:off x="0" y="19318"/>
        <a:ext cx="2057400" cy="4371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37279-4168-4BE2-A2C3-9C4C1642F23F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Shipping</a:t>
          </a:r>
          <a:endParaRPr lang="en-US" sz="1400" kern="1200" dirty="0"/>
        </a:p>
      </dsp:txBody>
      <dsp:txXfrm>
        <a:off x="0" y="2666245"/>
        <a:ext cx="2057400" cy="437419"/>
      </dsp:txXfrm>
    </dsp:sp>
    <dsp:sp modelId="{DB11B18D-FEE7-47B1-8FEF-AF8E15C2435E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Processors</a:t>
          </a:r>
          <a:endParaRPr lang="en-US" sz="1400" kern="1200" dirty="0"/>
        </a:p>
      </dsp:txBody>
      <dsp:txXfrm rot="10800000">
        <a:off x="0" y="2016120"/>
        <a:ext cx="2057400" cy="437133"/>
      </dsp:txXfrm>
    </dsp:sp>
    <dsp:sp modelId="{2383E470-031A-42B6-8B5A-8CDAA8A721DF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Contacting Dropshippers</a:t>
          </a:r>
          <a:endParaRPr lang="en-US" sz="1400" kern="1200" dirty="0"/>
        </a:p>
      </dsp:txBody>
      <dsp:txXfrm rot="10800000">
        <a:off x="0" y="1333865"/>
        <a:ext cx="2057400" cy="437133"/>
      </dsp:txXfrm>
    </dsp:sp>
    <dsp:sp modelId="{5BF28C38-9E25-4133-A463-FDF811DCCEFC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Finding a Dropshipper</a:t>
          </a:r>
          <a:endParaRPr lang="en-US" sz="1400" kern="1200" dirty="0"/>
        </a:p>
      </dsp:txBody>
      <dsp:txXfrm rot="10800000">
        <a:off x="0" y="666753"/>
        <a:ext cx="2057400" cy="437133"/>
      </dsp:txXfrm>
    </dsp:sp>
    <dsp:sp modelId="{EC706747-1F7B-464E-96E0-6982CEA366CC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Review</a:t>
          </a:r>
          <a:endParaRPr lang="en-US" sz="1400" kern="1200" dirty="0"/>
        </a:p>
      </dsp:txBody>
      <dsp:txXfrm rot="10800000">
        <a:off x="0" y="19318"/>
        <a:ext cx="2057400" cy="437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A8B438-7FD7-42C8-AB84-DF930719018E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67CA458-936A-489A-BFCA-5FCCC4CE43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6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CFBD7F-9E16-44FD-82AE-90480E20FABE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79A258-DC2A-4574-9F92-A534A5E1AD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31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79A258-DC2A-4574-9F92-A534A5E1AD7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678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Show email</a:t>
            </a:r>
            <a:r>
              <a:rPr lang="en-US" baseline="0" dirty="0" smtClean="0"/>
              <a:t> template for contacting dropshippers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aseline="0" dirty="0" smtClean="0"/>
              <a:t>D</a:t>
            </a:r>
            <a:r>
              <a:rPr lang="en-US" dirty="0" smtClean="0"/>
              <a:t>iscuss the Dropshipper comparison sheet.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79A258-DC2A-4574-9F92-A534A5E1AD7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678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79A258-DC2A-4574-9F92-A534A5E1AD7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678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79A258-DC2A-4574-9F92-A534A5E1AD7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678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79A258-DC2A-4574-9F92-A534A5E1AD7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678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9D997A-E730-43E9-A530-7173BA7B6000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F6898-ABBB-4756-9D84-D55A754205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C2E19D-DF27-4E89-AEDA-10BF72BC7929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DC39A-DA30-4568-96E6-1010D183F7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21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0679F2-C2D2-4E53-A2AC-1167C8C5EC2E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2D859-8804-48B0-B1A1-284CCCE27E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6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DDF4FB-A87D-4B84-BE9B-3B5931ADFD12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ABD09-F2E5-4785-AC1C-537B43BD9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6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C7FA80-F08A-4B50-AE60-B8375AB90FD9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F59A7-194D-4EF2-A2C6-53AC2557A5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3748E6-7B01-498B-A25B-8439DC0924E6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5F45B-15EF-4DFB-BD46-17A6FD0AA6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53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B8F8F-204D-47B4-9907-D624AE6B63D4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F3F6B-CB4F-48D2-985E-55646BBABE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2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BB0C7C-9568-4B2B-9D04-1B58AC1A3884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2A4EE-62EF-4ADC-8D5A-BD5C43977C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71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10289E-1CA6-48C8-8D77-B21C50F8E509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9F03A-7EC4-4CF1-8CBD-23F8A39E1F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90E4E4-41C2-4237-944B-795D0D4F3192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C0BA0-FBD0-47E7-8724-C6DAFCF322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40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DC0255-88F6-47B4-9A75-7D9E408EC45B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FE170-7FC8-4103-B93D-C837DDA0F0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7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4DE2185C-D9C9-4E75-A197-88713376166C}" type="datetime1">
              <a:rPr lang="en-US"/>
              <a:pPr/>
              <a:t>9/27/2011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05653EB0-636B-4FA3-BD33-991BD086B40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CREX_INTRO_SCRN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61974" y="1600200"/>
            <a:ext cx="5457825" cy="1323439"/>
          </a:xfrm>
          <a:prstGeom prst="rect">
            <a:avLst/>
          </a:prstGeom>
          <a:noFill/>
          <a:ln>
            <a:noFill/>
          </a:ln>
          <a:effectLst>
            <a:outerShdw blurRad="25400" dist="38100" dir="2700000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0" dirty="0" smtClean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Welcome </a:t>
            </a:r>
          </a:p>
        </p:txBody>
      </p:sp>
      <p:sp>
        <p:nvSpPr>
          <p:cNvPr id="2" name="Rectangle 1"/>
          <p:cNvSpPr/>
          <p:nvPr/>
        </p:nvSpPr>
        <p:spPr>
          <a:xfrm>
            <a:off x="533400" y="2747308"/>
            <a:ext cx="807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dirty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Lab </a:t>
            </a:r>
            <a:r>
              <a:rPr lang="en-US" sz="5400" dirty="0" smtClean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2- Tools that Support your Online Business.</a:t>
            </a:r>
            <a:endParaRPr lang="en-US" sz="5400" dirty="0">
              <a:solidFill>
                <a:schemeClr val="bg1"/>
              </a:solidFill>
              <a:latin typeface="HelveticaNeueLT Std Lt Cn"/>
              <a:ea typeface="ＭＳ Ｐゴシック" charset="-128"/>
              <a:cs typeface="HelveticaNeueLT Std Lt C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Lab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808278"/>
            <a:ext cx="3657600" cy="3477875"/>
          </a:xfrm>
          <a:prstGeom prst="rect">
            <a:avLst/>
          </a:prstGeom>
          <a:noFill/>
          <a:ln w="19050">
            <a:solidFill>
              <a:srgbClr val="CE8455"/>
            </a:solidFill>
          </a:ln>
        </p:spPr>
        <p:txBody>
          <a:bodyPr wrap="square" rtlCol="0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>
                <a:latin typeface="HelveticaNeueLT Std Lt Cn"/>
                <a:ea typeface="ＭＳ Ｐゴシック" pitchFamily="-108" charset="-128"/>
                <a:cs typeface="ＭＳ Ｐゴシック"/>
              </a:rPr>
              <a:t>Expectations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Chat Support Available During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Webinars</a:t>
            </a: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Knowing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Your </a:t>
            </a: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Resources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Webinar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Process</a:t>
            </a: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953000" y="1219201"/>
            <a:ext cx="3733800" cy="2608406"/>
          </a:xfrm>
          <a:prstGeom prst="rect">
            <a:avLst/>
          </a:prstGeom>
          <a:noFill/>
          <a:ln w="19050">
            <a:solidFill>
              <a:srgbClr val="CE845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Facebook </a:t>
            </a:r>
            <a:r>
              <a:rPr lang="en-US" sz="2800" b="1" dirty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Support</a:t>
            </a:r>
            <a:endParaRPr lang="en-US" sz="32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Search: Crexendo UP Website Competition</a:t>
            </a:r>
            <a:endParaRPr lang="en-US" sz="20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endParaRPr lang="en-US" sz="2800" b="1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Online Resources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up.Crexendo.com/</a:t>
            </a:r>
            <a:r>
              <a:rPr lang="en-US" sz="2000" dirty="0" err="1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unr</a:t>
            </a:r>
            <a:endParaRPr lang="en-US" sz="20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endParaRPr lang="en-US" sz="28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2</a:t>
            </a:r>
            <a:endParaRPr lang="en-US" sz="2600" dirty="0" smtClean="0">
              <a:latin typeface="HelveticaNeueLT Std Lt Ext" charset="0"/>
              <a:ea typeface="ＭＳ Ｐゴシック" pitchFamily="34" charset="-128"/>
            </a:endParaRPr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152400" y="788194"/>
            <a:ext cx="6477000" cy="368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r>
              <a:rPr lang="en-US" sz="2000" b="1" dirty="0">
                <a:latin typeface="+mn-lt"/>
                <a:ea typeface="ＭＳ Ｐゴシック" pitchFamily="-108" charset="-128"/>
                <a:cs typeface="ＭＳ Ｐゴシック"/>
              </a:rPr>
              <a:t>Live presentation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Attendees are muted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Type your questions in the “Questions” window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Questions answered live or via chat </a:t>
            </a:r>
            <a:r>
              <a:rPr lang="en-US" sz="2000" dirty="0" smtClean="0">
                <a:latin typeface="+mn-lt"/>
                <a:ea typeface="ＭＳ Ｐゴシック" pitchFamily="-108" charset="-128"/>
                <a:cs typeface="ＭＳ Ｐゴシック"/>
              </a:rPr>
              <a:t>reply</a:t>
            </a:r>
            <a:endParaRPr lang="en-US" sz="2000" dirty="0">
              <a:latin typeface="+mn-lt"/>
              <a:ea typeface="ＭＳ Ｐゴシック" pitchFamily="-108" charset="-128"/>
              <a:cs typeface="ＭＳ Ｐゴシック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" t="34225" r="6468" b="3645"/>
          <a:stretch>
            <a:fillRect/>
          </a:stretch>
        </p:blipFill>
        <p:spPr bwMode="auto">
          <a:xfrm>
            <a:off x="6553200" y="628650"/>
            <a:ext cx="2514600" cy="398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rved Down Arrow 9"/>
          <p:cNvSpPr/>
          <p:nvPr/>
        </p:nvSpPr>
        <p:spPr>
          <a:xfrm>
            <a:off x="4038600" y="1600200"/>
            <a:ext cx="2743200" cy="800100"/>
          </a:xfrm>
          <a:prstGeom prst="curvedDownArrow">
            <a:avLst/>
          </a:prstGeom>
          <a:solidFill>
            <a:srgbClr val="CE8455"/>
          </a:solidFill>
          <a:ln>
            <a:solidFill>
              <a:srgbClr val="B569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507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2</a:t>
            </a:r>
            <a:endParaRPr lang="en-US" sz="2600" dirty="0" smtClean="0">
              <a:latin typeface="HelveticaNeueLT Std Lt Ext" charset="0"/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209350047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2695575" y="1123950"/>
            <a:ext cx="5105400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Char char="ü"/>
            </a:pPr>
            <a:r>
              <a:rPr lang="en-US" dirty="0">
                <a:solidFill>
                  <a:srgbClr val="7F7F7F"/>
                </a:solidFill>
              </a:rPr>
              <a:t>Browser </a:t>
            </a:r>
            <a:r>
              <a:rPr lang="en-US" dirty="0" smtClean="0">
                <a:solidFill>
                  <a:srgbClr val="7F7F7F"/>
                </a:solidFill>
              </a:rPr>
              <a:t>Compatibility</a:t>
            </a:r>
            <a:endParaRPr lang="en-US" dirty="0">
              <a:solidFill>
                <a:srgbClr val="7F7F7F"/>
              </a:solidFill>
            </a:endParaRPr>
          </a:p>
          <a:p>
            <a:pPr>
              <a:spcBef>
                <a:spcPct val="20000"/>
              </a:spcBef>
              <a:buFont typeface="Wingdings" pitchFamily="2" charset="2"/>
              <a:buChar char="ü"/>
            </a:pPr>
            <a:r>
              <a:rPr lang="en-US" dirty="0" smtClean="0">
                <a:solidFill>
                  <a:srgbClr val="7F7F7F"/>
                </a:solidFill>
              </a:rPr>
              <a:t>Use </a:t>
            </a:r>
            <a:r>
              <a:rPr lang="en-US" dirty="0">
                <a:solidFill>
                  <a:srgbClr val="7F7F7F"/>
                </a:solidFill>
              </a:rPr>
              <a:t>of </a:t>
            </a:r>
            <a:r>
              <a:rPr lang="en-US" dirty="0" smtClean="0">
                <a:solidFill>
                  <a:srgbClr val="7F7F7F"/>
                </a:solidFill>
              </a:rPr>
              <a:t>add-on’s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Create a list of Possible Products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Ideas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Select 1 of your Product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Ideas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 Take 5 min to think of keyword alternatives for that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product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Using Google Keyword Tool</a:t>
            </a:r>
          </a:p>
          <a:p>
            <a:pPr>
              <a:buFont typeface="Wingdings" pitchFamily="2" charset="2"/>
              <a:buChar char="ü"/>
              <a:defRPr/>
            </a:pPr>
            <a:endParaRPr lang="en-US" dirty="0">
              <a:solidFill>
                <a:srgbClr val="7F7F7F"/>
              </a:solidFill>
            </a:endParaRPr>
          </a:p>
          <a:p>
            <a:pPr>
              <a:spcBef>
                <a:spcPct val="20000"/>
              </a:spcBef>
            </a:pPr>
            <a:endParaRPr lang="en-US" dirty="0">
              <a:solidFill>
                <a:srgbClr val="7F7F7F"/>
              </a:solidFill>
            </a:endParaRPr>
          </a:p>
          <a:p>
            <a:pPr>
              <a:spcBef>
                <a:spcPct val="20000"/>
              </a:spcBef>
            </a:pPr>
            <a:endParaRPr lang="en-US" sz="3200" dirty="0">
              <a:solidFill>
                <a:srgbClr val="7F7F7F"/>
              </a:solidFill>
              <a:latin typeface="Calibri" pitchFamily="34" charset="0"/>
            </a:endParaRPr>
          </a:p>
          <a:p>
            <a:pPr>
              <a:spcBef>
                <a:spcPct val="20000"/>
              </a:spcBef>
            </a:pPr>
            <a:endParaRPr lang="en-US" sz="3200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206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2</a:t>
            </a:r>
            <a:endParaRPr lang="en-US" sz="2600" dirty="0" smtClean="0">
              <a:latin typeface="HelveticaNeueLT Std Lt Ext" charset="0"/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057588813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43200" y="647700"/>
            <a:ext cx="6172200" cy="489364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charset="-128"/>
              </a:rPr>
              <a:t> Remove any keyword phrases that are not relevant and/or have a low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charset="-128"/>
              </a:rPr>
              <a:t>GMS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ea typeface="ＭＳ Ｐゴシック" charset="-128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charset="-128"/>
                <a:cs typeface="Arial" pitchFamily="34" charset="0"/>
              </a:rPr>
              <a:t>Calculating Page Rank Average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ea typeface="ＭＳ Ｐゴシック" charset="-128"/>
              <a:cs typeface="Arial" pitchFamily="34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charset="-128"/>
              </a:rPr>
              <a:t>Copy &amp; Paste the final list of keyword phrases into the Keyword Research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charset="-128"/>
              </a:rPr>
              <a:t>Document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charset="-128"/>
              </a:rPr>
              <a:t>Using Google Chrome search for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charset="-128"/>
              </a:rPr>
              <a:t>product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ea typeface="ＭＳ Ｐゴシック" charset="-128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charset="-128"/>
              </a:rPr>
              <a:t> Repeat process until you have the average page rank for all Keyword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charset="-128"/>
              </a:rPr>
              <a:t>Phrases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ea typeface="ＭＳ Ｐゴシック" charset="-128"/>
            </a:endParaRPr>
          </a:p>
          <a:p>
            <a:pPr>
              <a:buFont typeface="Wingdings" pitchFamily="2" charset="2"/>
              <a:buChar char="ü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ea typeface="ＭＳ Ｐゴシック" charset="-128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charset="-128"/>
              </a:rPr>
              <a:t>Business License</a:t>
            </a:r>
          </a:p>
          <a:p>
            <a:pPr>
              <a:buFont typeface="Wingdings" pitchFamily="2" charset="2"/>
              <a:buChar char="ü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latin typeface="+mn-lt"/>
              <a:ea typeface="ＭＳ Ｐゴシック" charset="-128"/>
            </a:endParaRPr>
          </a:p>
          <a:p>
            <a:pPr>
              <a:buFont typeface="Wingdings" pitchFamily="2" charset="2"/>
              <a:buChar char="ü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ea typeface="ＭＳ Ｐゴシック" charset="-128"/>
            </a:endParaRPr>
          </a:p>
          <a:p>
            <a:pPr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ea typeface="ＭＳ Ｐゴシック" charset="-128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91014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2</a:t>
            </a:r>
            <a:endParaRPr lang="en-US" sz="2600" dirty="0" smtClean="0">
              <a:latin typeface="HelveticaNeueLT Std Lt Ext" charset="0"/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178795052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Oval 12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2" name="Rectangle 1"/>
          <p:cNvSpPr/>
          <p:nvPr/>
        </p:nvSpPr>
        <p:spPr>
          <a:xfrm>
            <a:off x="2438400" y="681662"/>
            <a:ext cx="7391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Pros and Cons of a Dropshipper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	Inventory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	Shipping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	Returns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Finding a dropshipper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Google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www.dailytrader.com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696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2</a:t>
            </a:r>
            <a:endParaRPr lang="en-US" sz="2600" dirty="0" smtClean="0">
              <a:latin typeface="HelveticaNeueLT Std Lt Ext" charset="0"/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325695838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Oval 12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2590800" y="971550"/>
            <a:ext cx="6705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 Email Template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available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Dropshipper Comparison Tool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Following up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Expectations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Selection</a:t>
            </a:r>
          </a:p>
        </p:txBody>
      </p:sp>
    </p:spTree>
    <p:extLst>
      <p:ext uri="{BB962C8B-B14F-4D97-AF65-F5344CB8AC3E}">
        <p14:creationId xmlns:p14="http://schemas.microsoft.com/office/powerpoint/2010/main" val="33790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2</a:t>
            </a:r>
            <a:endParaRPr lang="en-US" sz="2600" dirty="0" smtClean="0">
              <a:latin typeface="HelveticaNeueLT Std Lt Ext" charset="0"/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147109296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Oval 12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2" name="Rectangle 1"/>
          <p:cNvSpPr/>
          <p:nvPr/>
        </p:nvSpPr>
        <p:spPr>
          <a:xfrm>
            <a:off x="2514600" y="639277"/>
            <a:ext cx="6705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 What are Payment Processors?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PayPal vs. Merchant Accounts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Linking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to Builder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Processors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Price Sets Payment Methods</a:t>
            </a:r>
          </a:p>
        </p:txBody>
      </p:sp>
    </p:spTree>
    <p:extLst>
      <p:ext uri="{BB962C8B-B14F-4D97-AF65-F5344CB8AC3E}">
        <p14:creationId xmlns:p14="http://schemas.microsoft.com/office/powerpoint/2010/main" val="919945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2</a:t>
            </a:r>
            <a:endParaRPr lang="en-US" sz="2600" dirty="0" smtClean="0">
              <a:latin typeface="HelveticaNeueLT Std Lt Ext" charset="0"/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604994912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Oval 12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2743200" y="74295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 UPS Integration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Other options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Introduction to Ordering Rules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353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2</a:t>
            </a:r>
            <a:endParaRPr lang="en-US" sz="2600" dirty="0" smtClean="0">
              <a:latin typeface="HelveticaNeueLT Std Lt Ext" charset="0"/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865111783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Oval 12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pic>
        <p:nvPicPr>
          <p:cNvPr id="1026" name="Picture 2" descr="C:\Users\lahansen\AppData\Local\Microsoft\Windows\Temporary Internet Files\Content.IE5\SCXOX0HH\MC900439831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95300"/>
            <a:ext cx="43434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14800" y="1504950"/>
            <a:ext cx="3810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Questions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33800" y="2792909"/>
            <a:ext cx="25378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Answers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39317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37&quot;&gt;&lt;property id=&quot;20148&quot; value=&quot;5&quot;/&gt;&lt;property id=&quot;20300&quot; value=&quot;Slide 12 - &amp;quot;How Google Changed Paid Search&amp;quot;&quot;/&gt;&lt;property id=&quot;20307&quot; value=&quot;270&quot;/&gt;&lt;/object&gt;&lt;object type=&quot;3&quot; unique_id=&quot;10038&quot;&gt;&lt;property id=&quot;20148&quot; value=&quot;5&quot;/&gt;&lt;property id=&quot;20300&quot; value=&quot;Slide 13 - &amp;quot;An Over-Simplified Example&amp;#x0D;&amp;#x0A;Scenario A&amp;quot;&quot;/&gt;&lt;property id=&quot;20307&quot; value=&quot;271&quot;/&gt;&lt;/object&gt;&lt;object type=&quot;3&quot; unique_id=&quot;10039&quot;&gt;&lt;property id=&quot;20148&quot; value=&quot;5&quot;/&gt;&lt;property id=&quot;20300&quot; value=&quot;Slide 14 - &amp;quot;An Over-Simplified Example&amp;#x0D;&amp;#x0A;Scenario B – Raising Bid&amp;quot;&quot;/&gt;&lt;property id=&quot;20307&quot; value=&quot;298&quot;/&gt;&lt;/object&gt;&lt;object type=&quot;3&quot; unique_id=&quot;10040&quot;&gt;&lt;property id=&quot;20148&quot; value=&quot;5&quot;/&gt;&lt;property id=&quot;20300&quot; value=&quot;Slide 15 - &amp;quot;An Over-Simplified Example&amp;#x0D;&amp;#x0A;Scenario C – Improves CTR&amp;quot;&quot;/&gt;&lt;property id=&quot;20307&quot; value=&quot;299&quot;/&gt;&lt;/object&gt;&lt;object type=&quot;3&quot; unique_id=&quot;10330&quot;&gt;&lt;property id=&quot;20148&quot; value=&quot;5&quot;/&gt;&lt;property id=&quot;20300&quot; value=&quot;Slide 4 - &amp;quot;Web Marketing Strategy Overview&amp;#x0D;&amp;#x0A;&amp;#x0D;&amp;#x0A;Lead Gen &amp;amp; eCommerce&amp;quot;&quot;/&gt;&lt;property id=&quot;20307&quot; value=&quot;303&quot;/&gt;&lt;/object&gt;&lt;object type=&quot;3&quot; unique_id=&quot;10657&quot;&gt;&lt;property id=&quot;20148&quot; value=&quot;5&quot;/&gt;&lt;property id=&quot;20300&quot; value=&quot;Slide 9&quot;/&gt;&lt;property id=&quot;20307&quot; value=&quot;309&quot;/&gt;&lt;/object&gt;&lt;object type=&quot;3&quot; unique_id=&quot;10755&quot;&gt;&lt;property id=&quot;20148&quot; value=&quot;5&quot;/&gt;&lt;property id=&quot;20300&quot; value=&quot;Slide 1 - &amp;quot;Growing Your Business &amp;#x0D;&amp;#x0A;With The Web&amp;quot;&quot;/&gt;&lt;property id=&quot;20307&quot; value=&quot;327&quot;/&gt;&lt;/object&gt;&lt;object type=&quot;3&quot; unique_id=&quot;10756&quot;&gt;&lt;property id=&quot;20148&quot; value=&quot;5&quot;/&gt;&lt;property id=&quot;20300&quot; value=&quot;Slide 2 - &amp;quot;About Crexendo&amp;quot;&quot;/&gt;&lt;property id=&quot;20307&quot; value=&quot;328&quot;/&gt;&lt;/object&gt;&lt;object type=&quot;3&quot; unique_id=&quot;10757&quot;&gt;&lt;property id=&quot;20148&quot; value=&quot;5&quot;/&gt;&lt;property id=&quot;20300&quot; value=&quot;Slide 3 - &amp;quot;4 Ingredients for Success on the Web&amp;quot;&quot;/&gt;&lt;property id=&quot;20307&quot; value=&quot;311&quot;/&gt;&lt;/object&gt;&lt;object type=&quot;3&quot; unique_id=&quot;10758&quot;&gt;&lt;property id=&quot;20148&quot; value=&quot;5&quot;/&gt;&lt;property id=&quot;20300&quot; value=&quot;Slide 5 - &amp;quot;Web Marketing Strategy - Accurate Analytics&amp;#x0D;&amp;#x0A;&amp;#x0D;&amp;#x0A;Lead Gen &amp;amp; eCommerce&amp;quot;&quot;/&gt;&lt;property id=&quot;20307&quot; value=&quot;312&quot;/&gt;&lt;/object&gt;&lt;object type=&quot;3&quot; unique_id=&quot;10759&quot;&gt;&lt;property id=&quot;20148&quot; value=&quot;5&quot;/&gt;&lt;property id=&quot;20300&quot; value=&quot;Slide 6&quot;/&gt;&lt;property id=&quot;20307&quot; value=&quot;313&quot;/&gt;&lt;/object&gt;&lt;object type=&quot;3&quot; unique_id=&quot;10760&quot;&gt;&lt;property id=&quot;20148&quot; value=&quot;5&quot;/&gt;&lt;property id=&quot;20300&quot; value=&quot;Slide 7 - &amp;quot;Web Marketing Strategy - SEO&amp;#x0D;&amp;#x0A;&amp;#x0D;&amp;#x0A;Lead Gen &amp;amp; eCommerce&amp;quot;&quot;/&gt;&lt;property id=&quot;20307&quot; value=&quot;317&quot;/&gt;&lt;/object&gt;&lt;object type=&quot;3&quot; unique_id=&quot;10761&quot;&gt;&lt;property id=&quot;20148&quot; value=&quot;5&quot;/&gt;&lt;property id=&quot;20300&quot; value=&quot;Slide 8 - &amp;quot;Web Marketing Strategy – Conversion Rate Optimization&amp;#x0D;&amp;#x0A;&amp;#x0D;&amp;#x0A;Lead Gen &amp;amp; eCommerce&amp;quot;&quot;/&gt;&lt;property id=&quot;20307&quot; value=&quot;318&quot;/&gt;&lt;/object&gt;&lt;object type=&quot;3&quot; unique_id=&quot;10762&quot;&gt;&lt;property id=&quot;20148&quot; value=&quot;5&quot;/&gt;&lt;property id=&quot;20300&quot; value=&quot;Slide 10&quot;/&gt;&lt;property id=&quot;20307&quot; value=&quot;320&quot;/&gt;&lt;/object&gt;&lt;object type=&quot;3&quot; unique_id=&quot;10763&quot;&gt;&lt;property id=&quot;20148&quot; value=&quot;5&quot;/&gt;&lt;property id=&quot;20300&quot; value=&quot;Slide 11 - &amp;quot;Web Marketing Strategy – Paid Search&amp;#x0D;&amp;#x0A;&amp;#x0D;&amp;#x0A;Lead Gen &amp;amp; eCommerce&amp;quot;&quot;/&gt;&lt;property id=&quot;20307&quot; value=&quot;319&quot;/&gt;&lt;/object&gt;&lt;object type=&quot;3&quot; unique_id=&quot;10764&quot;&gt;&lt;property id=&quot;20148&quot; value=&quot;5&quot;/&gt;&lt;property id=&quot;20300&quot; value=&quot;Slide 16&quot;/&gt;&lt;property id=&quot;20307&quot; value=&quot;323&quot;/&gt;&lt;/object&gt;&lt;object type=&quot;3&quot; unique_id=&quot;10765&quot;&gt;&lt;property id=&quot;20148&quot; value=&quot;5&quot;/&gt;&lt;property id=&quot;20300&quot; value=&quot;Slide 17&quot;/&gt;&lt;property id=&quot;20307&quot; value=&quot;321&quot;/&gt;&lt;/object&gt;&lt;object type=&quot;3&quot; unique_id=&quot;10766&quot;&gt;&lt;property id=&quot;20148&quot; value=&quot;5&quot;/&gt;&lt;property id=&quot;20300&quot; value=&quot;Slide 18&quot;/&gt;&lt;property id=&quot;20307&quot; value=&quot;322&quot;/&gt;&lt;/object&gt;&lt;object type=&quot;3&quot; unique_id=&quot;10767&quot;&gt;&lt;property id=&quot;20148&quot; value=&quot;5&quot;/&gt;&lt;property id=&quot;20300&quot; value=&quot;Slide 19&quot;/&gt;&lt;property id=&quot;20307&quot; value=&quot;325&quot;/&gt;&lt;/object&gt;&lt;object type=&quot;3&quot; unique_id=&quot;10768&quot;&gt;&lt;property id=&quot;20148&quot; value=&quot;5&quot;/&gt;&lt;property id=&quot;20300&quot; value=&quot;Slide 20&quot;/&gt;&lt;property id=&quot;20307&quot; value=&quot;326&quot;/&gt;&lt;/object&gt;&lt;object type=&quot;3&quot; unique_id=&quot;10769&quot;&gt;&lt;property id=&quot;20148&quot; value=&quot;5&quot;/&gt;&lt;property id=&quot;20300&quot; value=&quot;Slide 21&quot;/&gt;&lt;property id=&quot;20307&quot; value=&quot;32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7893</TotalTime>
  <Words>288</Words>
  <Application>Microsoft Office PowerPoint</Application>
  <PresentationFormat>On-screen Show (16:9)</PresentationFormat>
  <Paragraphs>140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Lab 2</vt:lpstr>
      <vt:lpstr>Lab 2</vt:lpstr>
      <vt:lpstr>Lab 2</vt:lpstr>
      <vt:lpstr>Lab 2</vt:lpstr>
      <vt:lpstr>Lab 2</vt:lpstr>
      <vt:lpstr>Lab 2</vt:lpstr>
      <vt:lpstr>Lab 2</vt:lpstr>
      <vt:lpstr>Lab 2</vt:lpstr>
      <vt:lpstr>Lab 2</vt:lpstr>
    </vt:vector>
  </TitlesOfParts>
  <Company>Storesonline,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2</dc:title>
  <dc:creator>Lance Hansen</dc:creator>
  <cp:lastModifiedBy>Lance Hansen</cp:lastModifiedBy>
  <cp:revision>144</cp:revision>
  <dcterms:created xsi:type="dcterms:W3CDTF">2011-05-10T20:43:57Z</dcterms:created>
  <dcterms:modified xsi:type="dcterms:W3CDTF">2011-09-27T20:59:27Z</dcterms:modified>
</cp:coreProperties>
</file>